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1" r:id="rId3"/>
    <p:sldId id="258" r:id="rId4"/>
    <p:sldId id="259" r:id="rId5"/>
    <p:sldId id="260" r:id="rId6"/>
    <p:sldId id="272" r:id="rId7"/>
    <p:sldId id="261" r:id="rId8"/>
    <p:sldId id="277" r:id="rId9"/>
    <p:sldId id="278" r:id="rId10"/>
    <p:sldId id="279" r:id="rId11"/>
    <p:sldId id="280" r:id="rId12"/>
    <p:sldId id="281" r:id="rId13"/>
    <p:sldId id="282" r:id="rId14"/>
    <p:sldId id="283" r:id="rId15"/>
    <p:sldId id="284" r:id="rId16"/>
    <p:sldId id="285" r:id="rId17"/>
    <p:sldId id="274" r:id="rId18"/>
    <p:sldId id="286" r:id="rId19"/>
    <p:sldId id="275" r:id="rId20"/>
    <p:sldId id="287" r:id="rId21"/>
    <p:sldId id="288" r:id="rId22"/>
    <p:sldId id="289" r:id="rId23"/>
    <p:sldId id="290" r:id="rId24"/>
    <p:sldId id="291" r:id="rId25"/>
    <p:sldId id="292" r:id="rId26"/>
    <p:sldId id="276" r:id="rId27"/>
    <p:sldId id="293" r:id="rId28"/>
    <p:sldId id="294" r:id="rId29"/>
  </p:sldIdLst>
  <p:sldSz cx="18288000" cy="10287000"/>
  <p:notesSz cx="10287000" cy="1828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0" autoAdjust="0"/>
    <p:restoredTop sz="94610"/>
  </p:normalViewPr>
  <p:slideViewPr>
    <p:cSldViewPr snapToGrid="0" snapToObjects="1">
      <p:cViewPr varScale="1">
        <p:scale>
          <a:sx n="60" d="100"/>
          <a:sy n="60" d="100"/>
        </p:scale>
        <p:origin x="30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346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442051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394706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911599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195887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328315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726682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resulting formula that contains all requirements of the rectangle fitting problem will be as the following formula:</a:t>
            </a:r>
          </a:p>
          <a:p>
            <a:endParaRPr lang="en-US" dirty="0"/>
          </a:p>
          <a:p>
            <a:r>
              <a:rPr lang="en-US" dirty="0"/>
              <a:t>like we said before this formula is written in conjunctive normal form, it is composed of clauses, literals, and operators, it is suitable for our SMT solver, which is the Z3 solver, and we will talk about it in my team mate </a:t>
            </a:r>
            <a:r>
              <a:rPr lang="en-US" dirty="0" err="1"/>
              <a:t>part,thank</a:t>
            </a:r>
            <a:r>
              <a:rPr lang="en-US" dirty="0"/>
              <a:t> you</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578228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550265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774808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805663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845715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908263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785295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430595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92966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198328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672530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828037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97421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85698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561764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899254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29932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32520" y="483489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32520" y="483489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39.svg"/><Relationship Id="rId18" Type="http://schemas.openxmlformats.org/officeDocument/2006/relationships/image" Target="../media/image97.png"/><Relationship Id="rId3" Type="http://schemas.openxmlformats.org/officeDocument/2006/relationships/image" Target="../media/image89.png"/><Relationship Id="rId21" Type="http://schemas.openxmlformats.org/officeDocument/2006/relationships/image" Target="../media/image147.svg"/><Relationship Id="rId7" Type="http://schemas.openxmlformats.org/officeDocument/2006/relationships/image" Target="../media/image133.svg"/><Relationship Id="rId12" Type="http://schemas.openxmlformats.org/officeDocument/2006/relationships/image" Target="../media/image94.png"/><Relationship Id="rId17" Type="http://schemas.openxmlformats.org/officeDocument/2006/relationships/image" Target="../media/image143.svg"/><Relationship Id="rId25" Type="http://schemas.openxmlformats.org/officeDocument/2006/relationships/image" Target="../media/image151.svg"/><Relationship Id="rId2" Type="http://schemas.openxmlformats.org/officeDocument/2006/relationships/notesSlide" Target="../notesSlides/notesSlide11.xml"/><Relationship Id="rId16" Type="http://schemas.openxmlformats.org/officeDocument/2006/relationships/image" Target="../media/image96.png"/><Relationship Id="rId20"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91.png"/><Relationship Id="rId11" Type="http://schemas.openxmlformats.org/officeDocument/2006/relationships/image" Target="../media/image137.svg"/><Relationship Id="rId24" Type="http://schemas.openxmlformats.org/officeDocument/2006/relationships/image" Target="../media/image100.png"/><Relationship Id="rId5" Type="http://schemas.openxmlformats.org/officeDocument/2006/relationships/image" Target="../media/image131.svg"/><Relationship Id="rId15" Type="http://schemas.openxmlformats.org/officeDocument/2006/relationships/image" Target="../media/image141.svg"/><Relationship Id="rId23" Type="http://schemas.openxmlformats.org/officeDocument/2006/relationships/image" Target="../media/image149.svg"/><Relationship Id="rId10" Type="http://schemas.openxmlformats.org/officeDocument/2006/relationships/image" Target="../media/image93.png"/><Relationship Id="rId19" Type="http://schemas.openxmlformats.org/officeDocument/2006/relationships/image" Target="../media/image145.svg"/><Relationship Id="rId4" Type="http://schemas.openxmlformats.org/officeDocument/2006/relationships/image" Target="../media/image90.png"/><Relationship Id="rId9" Type="http://schemas.openxmlformats.org/officeDocument/2006/relationships/image" Target="../media/image135.svg"/><Relationship Id="rId14" Type="http://schemas.openxmlformats.org/officeDocument/2006/relationships/image" Target="../media/image95.png"/><Relationship Id="rId22" Type="http://schemas.openxmlformats.org/officeDocument/2006/relationships/image" Target="../media/image99.png"/></Relationships>
</file>

<file path=ppt/slides/_rels/slide12.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7.jpeg"/><Relationship Id="rId3" Type="http://schemas.openxmlformats.org/officeDocument/2006/relationships/image" Target="../media/image101.png"/><Relationship Id="rId7" Type="http://schemas.openxmlformats.org/officeDocument/2006/relationships/image" Target="../media/image156.svg"/><Relationship Id="rId12" Type="http://schemas.openxmlformats.org/officeDocument/2006/relationships/image" Target="../media/image161.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6.png"/><Relationship Id="rId5" Type="http://schemas.openxmlformats.org/officeDocument/2006/relationships/image" Target="../media/image154.svg"/><Relationship Id="rId10" Type="http://schemas.openxmlformats.org/officeDocument/2006/relationships/image" Target="../media/image159.svg"/><Relationship Id="rId4" Type="http://schemas.openxmlformats.org/officeDocument/2006/relationships/image" Target="../media/image102.png"/><Relationship Id="rId9" Type="http://schemas.openxmlformats.org/officeDocument/2006/relationships/image" Target="../media/image105.png"/></Relationships>
</file>

<file path=ppt/slides/_rels/slide13.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78.svg"/><Relationship Id="rId26" Type="http://schemas.openxmlformats.org/officeDocument/2006/relationships/image" Target="../media/image186.svg"/><Relationship Id="rId3" Type="http://schemas.openxmlformats.org/officeDocument/2006/relationships/image" Target="../media/image108.png"/><Relationship Id="rId21" Type="http://schemas.openxmlformats.org/officeDocument/2006/relationships/image" Target="../media/image118.png"/><Relationship Id="rId7" Type="http://schemas.openxmlformats.org/officeDocument/2006/relationships/image" Target="../media/image111.png"/><Relationship Id="rId12" Type="http://schemas.openxmlformats.org/officeDocument/2006/relationships/image" Target="../media/image172.svg"/><Relationship Id="rId17" Type="http://schemas.openxmlformats.org/officeDocument/2006/relationships/image" Target="../media/image116.png"/><Relationship Id="rId2" Type="http://schemas.openxmlformats.org/officeDocument/2006/relationships/notesSlide" Target="../notesSlides/notesSlide13.xml"/><Relationship Id="rId16" Type="http://schemas.openxmlformats.org/officeDocument/2006/relationships/image" Target="../media/image176.svg"/><Relationship Id="rId20" Type="http://schemas.openxmlformats.org/officeDocument/2006/relationships/image" Target="../media/image180.svg"/><Relationship Id="rId1" Type="http://schemas.openxmlformats.org/officeDocument/2006/relationships/slideLayout" Target="../slideLayouts/slideLayout1.xml"/><Relationship Id="rId6" Type="http://schemas.openxmlformats.org/officeDocument/2006/relationships/image" Target="../media/image110.jpg"/><Relationship Id="rId11" Type="http://schemas.openxmlformats.org/officeDocument/2006/relationships/image" Target="../media/image113.png"/><Relationship Id="rId24" Type="http://schemas.openxmlformats.org/officeDocument/2006/relationships/image" Target="../media/image120.png"/><Relationship Id="rId5" Type="http://schemas.openxmlformats.org/officeDocument/2006/relationships/image" Target="../media/image165.svg"/><Relationship Id="rId15" Type="http://schemas.openxmlformats.org/officeDocument/2006/relationships/image" Target="../media/image115.png"/><Relationship Id="rId23" Type="http://schemas.openxmlformats.org/officeDocument/2006/relationships/image" Target="../media/image119.jpg"/><Relationship Id="rId28" Type="http://schemas.openxmlformats.org/officeDocument/2006/relationships/image" Target="../media/image188.svg"/><Relationship Id="rId10" Type="http://schemas.openxmlformats.org/officeDocument/2006/relationships/image" Target="../media/image112.png"/><Relationship Id="rId19" Type="http://schemas.openxmlformats.org/officeDocument/2006/relationships/image" Target="../media/image117.png"/><Relationship Id="rId4" Type="http://schemas.openxmlformats.org/officeDocument/2006/relationships/image" Target="../media/image109.png"/><Relationship Id="rId9" Type="http://schemas.openxmlformats.org/officeDocument/2006/relationships/image" Target="../media/image169.svg"/><Relationship Id="rId14" Type="http://schemas.openxmlformats.org/officeDocument/2006/relationships/image" Target="../media/image174.svg"/><Relationship Id="rId22" Type="http://schemas.openxmlformats.org/officeDocument/2006/relationships/image" Target="../media/image182.svg"/><Relationship Id="rId27" Type="http://schemas.openxmlformats.org/officeDocument/2006/relationships/image" Target="../media/image121.png"/></Relationships>
</file>

<file path=ppt/slides/_rels/slide14.xml.rels><?xml version="1.0" encoding="UTF-8" standalone="yes"?>
<Relationships xmlns="http://schemas.openxmlformats.org/package/2006/relationships"><Relationship Id="rId13" Type="http://schemas.openxmlformats.org/officeDocument/2006/relationships/image" Target="../media/image197.svg"/><Relationship Id="rId18" Type="http://schemas.openxmlformats.org/officeDocument/2006/relationships/image" Target="../media/image129.png"/><Relationship Id="rId26" Type="http://schemas.openxmlformats.org/officeDocument/2006/relationships/image" Target="../media/image131.jpg"/><Relationship Id="rId3" Type="http://schemas.openxmlformats.org/officeDocument/2006/relationships/image" Target="../media/image122.png"/><Relationship Id="rId21" Type="http://schemas.openxmlformats.org/officeDocument/2006/relationships/image" Target="../media/image186.svg"/><Relationship Id="rId7" Type="http://schemas.openxmlformats.org/officeDocument/2006/relationships/image" Target="../media/image124.png"/><Relationship Id="rId12" Type="http://schemas.openxmlformats.org/officeDocument/2006/relationships/image" Target="../media/image126.png"/><Relationship Id="rId17" Type="http://schemas.openxmlformats.org/officeDocument/2006/relationships/image" Target="../media/image201.svg"/><Relationship Id="rId25" Type="http://schemas.openxmlformats.org/officeDocument/2006/relationships/image" Target="../media/image188.svg"/><Relationship Id="rId2" Type="http://schemas.openxmlformats.org/officeDocument/2006/relationships/notesSlide" Target="../notesSlides/notesSlide14.xml"/><Relationship Id="rId16" Type="http://schemas.openxmlformats.org/officeDocument/2006/relationships/image" Target="../media/image128.png"/><Relationship Id="rId20"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23.jpg"/><Relationship Id="rId11" Type="http://schemas.openxmlformats.org/officeDocument/2006/relationships/image" Target="../media/image195.svg"/><Relationship Id="rId24" Type="http://schemas.openxmlformats.org/officeDocument/2006/relationships/image" Target="../media/image121.png"/><Relationship Id="rId5" Type="http://schemas.openxmlformats.org/officeDocument/2006/relationships/image" Target="../media/image165.svg"/><Relationship Id="rId15" Type="http://schemas.openxmlformats.org/officeDocument/2006/relationships/image" Target="../media/image199.svg"/><Relationship Id="rId23" Type="http://schemas.openxmlformats.org/officeDocument/2006/relationships/image" Target="../media/image205.svg"/><Relationship Id="rId10" Type="http://schemas.openxmlformats.org/officeDocument/2006/relationships/image" Target="../media/image125.png"/><Relationship Id="rId19" Type="http://schemas.openxmlformats.org/officeDocument/2006/relationships/image" Target="../media/image203.svg"/><Relationship Id="rId4" Type="http://schemas.openxmlformats.org/officeDocument/2006/relationships/image" Target="../media/image109.png"/><Relationship Id="rId9" Type="http://schemas.openxmlformats.org/officeDocument/2006/relationships/image" Target="../media/image193.svg"/><Relationship Id="rId14" Type="http://schemas.openxmlformats.org/officeDocument/2006/relationships/image" Target="../media/image127.png"/><Relationship Id="rId22" Type="http://schemas.openxmlformats.org/officeDocument/2006/relationships/image" Target="../media/image130.png"/></Relationships>
</file>

<file path=ppt/slides/_rels/slide15.xml.rels><?xml version="1.0" encoding="UTF-8" standalone="yes"?>
<Relationships xmlns="http://schemas.openxmlformats.org/package/2006/relationships"><Relationship Id="rId13" Type="http://schemas.openxmlformats.org/officeDocument/2006/relationships/image" Target="../media/image216.svg"/><Relationship Id="rId18" Type="http://schemas.openxmlformats.org/officeDocument/2006/relationships/image" Target="../media/image139.png"/><Relationship Id="rId26" Type="http://schemas.openxmlformats.org/officeDocument/2006/relationships/image" Target="../media/image143.png"/><Relationship Id="rId3" Type="http://schemas.openxmlformats.org/officeDocument/2006/relationships/image" Target="../media/image132.png"/><Relationship Id="rId21" Type="http://schemas.openxmlformats.org/officeDocument/2006/relationships/image" Target="../media/image224.svg"/><Relationship Id="rId34" Type="http://schemas.openxmlformats.org/officeDocument/2006/relationships/image" Target="../media/image147.png"/><Relationship Id="rId7" Type="http://schemas.openxmlformats.org/officeDocument/2006/relationships/image" Target="../media/image210.svg"/><Relationship Id="rId12" Type="http://schemas.openxmlformats.org/officeDocument/2006/relationships/image" Target="../media/image136.png"/><Relationship Id="rId17" Type="http://schemas.openxmlformats.org/officeDocument/2006/relationships/image" Target="../media/image220.svg"/><Relationship Id="rId25" Type="http://schemas.openxmlformats.org/officeDocument/2006/relationships/image" Target="../media/image228.svg"/><Relationship Id="rId33" Type="http://schemas.openxmlformats.org/officeDocument/2006/relationships/image" Target="../media/image236.svg"/><Relationship Id="rId2" Type="http://schemas.openxmlformats.org/officeDocument/2006/relationships/notesSlide" Target="../notesSlides/notesSlide15.xml"/><Relationship Id="rId16" Type="http://schemas.openxmlformats.org/officeDocument/2006/relationships/image" Target="../media/image138.png"/><Relationship Id="rId20" Type="http://schemas.openxmlformats.org/officeDocument/2006/relationships/image" Target="../media/image140.png"/><Relationship Id="rId29" Type="http://schemas.openxmlformats.org/officeDocument/2006/relationships/image" Target="../media/image232.svg"/><Relationship Id="rId1" Type="http://schemas.openxmlformats.org/officeDocument/2006/relationships/slideLayout" Target="../slideLayouts/slideLayout1.xml"/><Relationship Id="rId6" Type="http://schemas.openxmlformats.org/officeDocument/2006/relationships/image" Target="../media/image133.png"/><Relationship Id="rId11" Type="http://schemas.openxmlformats.org/officeDocument/2006/relationships/image" Target="../media/image214.svg"/><Relationship Id="rId24" Type="http://schemas.openxmlformats.org/officeDocument/2006/relationships/image" Target="../media/image142.png"/><Relationship Id="rId32" Type="http://schemas.openxmlformats.org/officeDocument/2006/relationships/image" Target="../media/image146.png"/><Relationship Id="rId5" Type="http://schemas.openxmlformats.org/officeDocument/2006/relationships/image" Target="../media/image165.svg"/><Relationship Id="rId15" Type="http://schemas.openxmlformats.org/officeDocument/2006/relationships/image" Target="../media/image218.svg"/><Relationship Id="rId23" Type="http://schemas.openxmlformats.org/officeDocument/2006/relationships/image" Target="../media/image226.svg"/><Relationship Id="rId28" Type="http://schemas.openxmlformats.org/officeDocument/2006/relationships/image" Target="../media/image144.png"/><Relationship Id="rId19" Type="http://schemas.openxmlformats.org/officeDocument/2006/relationships/image" Target="../media/image222.svg"/><Relationship Id="rId31" Type="http://schemas.openxmlformats.org/officeDocument/2006/relationships/image" Target="../media/image234.svg"/><Relationship Id="rId4" Type="http://schemas.openxmlformats.org/officeDocument/2006/relationships/image" Target="../media/image109.png"/><Relationship Id="rId9" Type="http://schemas.openxmlformats.org/officeDocument/2006/relationships/image" Target="../media/image135.png"/><Relationship Id="rId14" Type="http://schemas.openxmlformats.org/officeDocument/2006/relationships/image" Target="../media/image137.png"/><Relationship Id="rId22" Type="http://schemas.openxmlformats.org/officeDocument/2006/relationships/image" Target="../media/image141.png"/><Relationship Id="rId27" Type="http://schemas.openxmlformats.org/officeDocument/2006/relationships/image" Target="../media/image230.svg"/><Relationship Id="rId30" Type="http://schemas.openxmlformats.org/officeDocument/2006/relationships/image" Target="../media/image145.png"/><Relationship Id="rId8" Type="http://schemas.openxmlformats.org/officeDocument/2006/relationships/image" Target="../media/image134.jpg"/></Relationships>
</file>

<file path=ppt/slides/_rels/slide16.xml.rels><?xml version="1.0" encoding="UTF-8" standalone="yes"?>
<Relationships xmlns="http://schemas.openxmlformats.org/package/2006/relationships"><Relationship Id="rId8" Type="http://schemas.openxmlformats.org/officeDocument/2006/relationships/image" Target="../media/image150.jpg"/><Relationship Id="rId3" Type="http://schemas.openxmlformats.org/officeDocument/2006/relationships/image" Target="../media/image148.png"/><Relationship Id="rId7" Type="http://schemas.openxmlformats.org/officeDocument/2006/relationships/image" Target="../media/image240.svg"/><Relationship Id="rId12" Type="http://schemas.openxmlformats.org/officeDocument/2006/relationships/image" Target="../media/image245.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9.png"/><Relationship Id="rId11" Type="http://schemas.openxmlformats.org/officeDocument/2006/relationships/image" Target="../media/image153.png"/><Relationship Id="rId5" Type="http://schemas.openxmlformats.org/officeDocument/2006/relationships/image" Target="../media/image165.svg"/><Relationship Id="rId10" Type="http://schemas.openxmlformats.org/officeDocument/2006/relationships/image" Target="../media/image152.jpg"/><Relationship Id="rId4" Type="http://schemas.openxmlformats.org/officeDocument/2006/relationships/image" Target="../media/image109.png"/><Relationship Id="rId9" Type="http://schemas.openxmlformats.org/officeDocument/2006/relationships/image" Target="../media/image151.jpg"/></Relationships>
</file>

<file path=ppt/slides/_rels/slide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257.svg"/><Relationship Id="rId18" Type="http://schemas.openxmlformats.org/officeDocument/2006/relationships/image" Target="../media/image165.png"/><Relationship Id="rId3" Type="http://schemas.openxmlformats.org/officeDocument/2006/relationships/image" Target="../media/image155.png"/><Relationship Id="rId21" Type="http://schemas.openxmlformats.org/officeDocument/2006/relationships/image" Target="../media/image168.png"/><Relationship Id="rId7" Type="http://schemas.openxmlformats.org/officeDocument/2006/relationships/image" Target="../media/image251.svg"/><Relationship Id="rId12" Type="http://schemas.openxmlformats.org/officeDocument/2006/relationships/image" Target="../media/image160.png"/><Relationship Id="rId17" Type="http://schemas.openxmlformats.org/officeDocument/2006/relationships/image" Target="../media/image164.png"/><Relationship Id="rId2" Type="http://schemas.openxmlformats.org/officeDocument/2006/relationships/notesSlide" Target="../notesSlides/notesSlide18.xml"/><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slideLayout" Target="../slideLayouts/slideLayout1.xml"/><Relationship Id="rId6" Type="http://schemas.openxmlformats.org/officeDocument/2006/relationships/image" Target="../media/image157.png"/><Relationship Id="rId11" Type="http://schemas.openxmlformats.org/officeDocument/2006/relationships/image" Target="../media/image255.svg"/><Relationship Id="rId24" Type="http://schemas.openxmlformats.org/officeDocument/2006/relationships/image" Target="../media/image171.png"/><Relationship Id="rId5" Type="http://schemas.openxmlformats.org/officeDocument/2006/relationships/image" Target="../media/image249.svg"/><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image" Target="../media/image159.png"/><Relationship Id="rId19" Type="http://schemas.openxmlformats.org/officeDocument/2006/relationships/image" Target="../media/image166.png"/><Relationship Id="rId4" Type="http://schemas.openxmlformats.org/officeDocument/2006/relationships/image" Target="../media/image156.png"/><Relationship Id="rId9" Type="http://schemas.openxmlformats.org/officeDocument/2006/relationships/image" Target="../media/image253.svg"/><Relationship Id="rId14" Type="http://schemas.openxmlformats.org/officeDocument/2006/relationships/image" Target="../media/image161.png"/><Relationship Id="rId22" Type="http://schemas.openxmlformats.org/officeDocument/2006/relationships/image" Target="../media/image169.png"/></Relationships>
</file>

<file path=ppt/slides/_rels/slide1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3.png"/><Relationship Id="rId7" Type="http://schemas.openxmlformats.org/officeDocument/2006/relationships/image" Target="../media/image274.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75.png"/><Relationship Id="rId5" Type="http://schemas.openxmlformats.org/officeDocument/2006/relationships/image" Target="../media/image272.svg"/><Relationship Id="rId10" Type="http://schemas.openxmlformats.org/officeDocument/2006/relationships/image" Target="../media/image178.png"/><Relationship Id="rId4" Type="http://schemas.openxmlformats.org/officeDocument/2006/relationships/image" Target="../media/image174.png"/><Relationship Id="rId9" Type="http://schemas.openxmlformats.org/officeDocument/2006/relationships/image" Target="../media/image177.png"/></Relationships>
</file>

<file path=ppt/slides/_rels/slide21.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1.svg"/><Relationship Id="rId5" Type="http://schemas.openxmlformats.org/officeDocument/2006/relationships/image" Target="../media/image181.png"/><Relationship Id="rId4" Type="http://schemas.openxmlformats.org/officeDocument/2006/relationships/image" Target="../media/image180.jpg"/></Relationships>
</file>

<file path=ppt/slides/_rels/slide22.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79.png"/><Relationship Id="rId7" Type="http://schemas.openxmlformats.org/officeDocument/2006/relationships/image" Target="../media/image286.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84.png"/><Relationship Id="rId5" Type="http://schemas.openxmlformats.org/officeDocument/2006/relationships/image" Target="../media/image284.svg"/><Relationship Id="rId10" Type="http://schemas.openxmlformats.org/officeDocument/2006/relationships/image" Target="../media/image289.svg"/><Relationship Id="rId4" Type="http://schemas.openxmlformats.org/officeDocument/2006/relationships/image" Target="../media/image183.png"/><Relationship Id="rId9" Type="http://schemas.openxmlformats.org/officeDocument/2006/relationships/image" Target="../media/image186.png"/></Relationships>
</file>

<file path=ppt/slides/_rels/slide23.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79.png"/><Relationship Id="rId7" Type="http://schemas.openxmlformats.org/officeDocument/2006/relationships/image" Target="../media/image289.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6.png"/><Relationship Id="rId5" Type="http://schemas.openxmlformats.org/officeDocument/2006/relationships/image" Target="../media/image284.svg"/><Relationship Id="rId4" Type="http://schemas.openxmlformats.org/officeDocument/2006/relationships/image" Target="../media/image183.png"/></Relationships>
</file>

<file path=ppt/slides/_rels/slide24.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7.png"/><Relationship Id="rId3" Type="http://schemas.openxmlformats.org/officeDocument/2006/relationships/image" Target="../media/image173.png"/><Relationship Id="rId21" Type="http://schemas.openxmlformats.org/officeDocument/2006/relationships/image" Target="../media/image306.svg"/><Relationship Id="rId7" Type="http://schemas.openxmlformats.org/officeDocument/2006/relationships/image" Target="../media/image292.svg"/><Relationship Id="rId12" Type="http://schemas.openxmlformats.org/officeDocument/2006/relationships/image" Target="../media/image193.png"/><Relationship Id="rId17" Type="http://schemas.openxmlformats.org/officeDocument/2006/relationships/image" Target="../media/image302.svg"/><Relationship Id="rId2" Type="http://schemas.openxmlformats.org/officeDocument/2006/relationships/notesSlide" Target="../notesSlides/notesSlide24.xml"/><Relationship Id="rId16" Type="http://schemas.openxmlformats.org/officeDocument/2006/relationships/image" Target="../media/image196.png"/><Relationship Id="rId20" Type="http://schemas.openxmlformats.org/officeDocument/2006/relationships/image" Target="../media/image198.png"/><Relationship Id="rId1" Type="http://schemas.openxmlformats.org/officeDocument/2006/relationships/slideLayout" Target="../slideLayouts/slideLayout1.xml"/><Relationship Id="rId6" Type="http://schemas.openxmlformats.org/officeDocument/2006/relationships/image" Target="../media/image188.png"/><Relationship Id="rId11" Type="http://schemas.openxmlformats.org/officeDocument/2006/relationships/image" Target="../media/image192.png"/><Relationship Id="rId5" Type="http://schemas.openxmlformats.org/officeDocument/2006/relationships/image" Target="../media/image284.svg"/><Relationship Id="rId15" Type="http://schemas.openxmlformats.org/officeDocument/2006/relationships/image" Target="../media/image300.svg"/><Relationship Id="rId10" Type="http://schemas.openxmlformats.org/officeDocument/2006/relationships/image" Target="../media/image191.png"/><Relationship Id="rId19" Type="http://schemas.openxmlformats.org/officeDocument/2006/relationships/image" Target="../media/image304.svg"/><Relationship Id="rId4" Type="http://schemas.openxmlformats.org/officeDocument/2006/relationships/image" Target="../media/image183.png"/><Relationship Id="rId9" Type="http://schemas.openxmlformats.org/officeDocument/2006/relationships/image" Target="../media/image190.png"/><Relationship Id="rId14" Type="http://schemas.openxmlformats.org/officeDocument/2006/relationships/image" Target="../media/image195.png"/></Relationships>
</file>

<file path=ppt/slides/_rels/slide25.xml.rels><?xml version="1.0" encoding="UTF-8" standalone="yes"?>
<Relationships xmlns="http://schemas.openxmlformats.org/package/2006/relationships"><Relationship Id="rId8" Type="http://schemas.openxmlformats.org/officeDocument/2006/relationships/image" Target="../media/image311.svg"/><Relationship Id="rId13" Type="http://schemas.openxmlformats.org/officeDocument/2006/relationships/image" Target="../media/image316.svg"/><Relationship Id="rId18" Type="http://schemas.openxmlformats.org/officeDocument/2006/relationships/image" Target="../media/image208.png"/><Relationship Id="rId26" Type="http://schemas.openxmlformats.org/officeDocument/2006/relationships/image" Target="../media/image329.svg"/><Relationship Id="rId3" Type="http://schemas.openxmlformats.org/officeDocument/2006/relationships/image" Target="../media/image173.png"/><Relationship Id="rId21" Type="http://schemas.openxmlformats.org/officeDocument/2006/relationships/image" Target="../media/image210.png"/><Relationship Id="rId7" Type="http://schemas.openxmlformats.org/officeDocument/2006/relationships/image" Target="../media/image202.png"/><Relationship Id="rId12" Type="http://schemas.openxmlformats.org/officeDocument/2006/relationships/image" Target="../media/image205.png"/><Relationship Id="rId17" Type="http://schemas.openxmlformats.org/officeDocument/2006/relationships/image" Target="../media/image320.svg"/><Relationship Id="rId25" Type="http://schemas.openxmlformats.org/officeDocument/2006/relationships/image" Target="../media/image212.png"/><Relationship Id="rId2" Type="http://schemas.openxmlformats.org/officeDocument/2006/relationships/notesSlide" Target="../notesSlides/notesSlide25.xml"/><Relationship Id="rId16" Type="http://schemas.openxmlformats.org/officeDocument/2006/relationships/image" Target="../media/image207.png"/><Relationship Id="rId20" Type="http://schemas.openxmlformats.org/officeDocument/2006/relationships/image" Target="../media/image209.png"/><Relationship Id="rId1" Type="http://schemas.openxmlformats.org/officeDocument/2006/relationships/slideLayout" Target="../slideLayouts/slideLayout1.xml"/><Relationship Id="rId6" Type="http://schemas.openxmlformats.org/officeDocument/2006/relationships/image" Target="../media/image201.png"/><Relationship Id="rId11" Type="http://schemas.openxmlformats.org/officeDocument/2006/relationships/image" Target="../media/image204.png"/><Relationship Id="rId24" Type="http://schemas.openxmlformats.org/officeDocument/2006/relationships/image" Target="../media/image327.svg"/><Relationship Id="rId5" Type="http://schemas.openxmlformats.org/officeDocument/2006/relationships/image" Target="../media/image200.png"/><Relationship Id="rId15" Type="http://schemas.openxmlformats.org/officeDocument/2006/relationships/image" Target="../media/image318.svg"/><Relationship Id="rId23" Type="http://schemas.openxmlformats.org/officeDocument/2006/relationships/image" Target="../media/image211.png"/><Relationship Id="rId10" Type="http://schemas.openxmlformats.org/officeDocument/2006/relationships/image" Target="../media/image313.svg"/><Relationship Id="rId19" Type="http://schemas.openxmlformats.org/officeDocument/2006/relationships/image" Target="../media/image322.svg"/><Relationship Id="rId4" Type="http://schemas.openxmlformats.org/officeDocument/2006/relationships/image" Target="../media/image199.png"/><Relationship Id="rId9" Type="http://schemas.openxmlformats.org/officeDocument/2006/relationships/image" Target="../media/image203.png"/><Relationship Id="rId14" Type="http://schemas.openxmlformats.org/officeDocument/2006/relationships/image" Target="../media/image206.png"/><Relationship Id="rId22" Type="http://schemas.openxmlformats.org/officeDocument/2006/relationships/image" Target="../media/image325.svg"/></Relationships>
</file>

<file path=ppt/slides/_rels/slide2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0.png"/><Relationship Id="rId3" Type="http://schemas.openxmlformats.org/officeDocument/2006/relationships/image" Target="../media/image214.png"/><Relationship Id="rId7" Type="http://schemas.openxmlformats.org/officeDocument/2006/relationships/image" Target="../media/image-1-5.svg"/><Relationship Id="rId12" Type="http://schemas.openxmlformats.org/officeDocument/2006/relationships/image" Target="../media/image219.png"/><Relationship Id="rId17" Type="http://schemas.openxmlformats.org/officeDocument/2006/relationships/image" Target="../media/image224.png"/><Relationship Id="rId2" Type="http://schemas.openxmlformats.org/officeDocument/2006/relationships/notesSlide" Target="../notesSlides/notesSlide27.xml"/><Relationship Id="rId16" Type="http://schemas.openxmlformats.org/officeDocument/2006/relationships/image" Target="../media/image223.png"/><Relationship Id="rId1" Type="http://schemas.openxmlformats.org/officeDocument/2006/relationships/slideLayout" Target="../slideLayouts/slideLayout1.xml"/><Relationship Id="rId6" Type="http://schemas.openxmlformats.org/officeDocument/2006/relationships/image" Target="../media/image216.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22.png"/><Relationship Id="rId10" Type="http://schemas.openxmlformats.org/officeDocument/2006/relationships/image" Target="../media/image218.png"/><Relationship Id="rId4" Type="http://schemas.openxmlformats.org/officeDocument/2006/relationships/image" Target="../media/image215.png"/><Relationship Id="rId9" Type="http://schemas.openxmlformats.org/officeDocument/2006/relationships/image" Target="../media/image-1-7.svg"/><Relationship Id="rId14" Type="http://schemas.openxmlformats.org/officeDocument/2006/relationships/image" Target="../media/image2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20.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8.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svg"/><Relationship Id="rId18" Type="http://schemas.openxmlformats.org/officeDocument/2006/relationships/image" Target="../media/image30.jpeg"/><Relationship Id="rId26" Type="http://schemas.openxmlformats.org/officeDocument/2006/relationships/image" Target="../media/image38.jpeg"/><Relationship Id="rId3" Type="http://schemas.openxmlformats.org/officeDocument/2006/relationships/image" Target="../media/image19.png"/><Relationship Id="rId21" Type="http://schemas.openxmlformats.org/officeDocument/2006/relationships/image" Target="../media/image33.png"/><Relationship Id="rId7" Type="http://schemas.openxmlformats.org/officeDocument/2006/relationships/image" Target="../media/image22.png"/><Relationship Id="rId12" Type="http://schemas.openxmlformats.org/officeDocument/2006/relationships/image" Target="../media/image25.png"/><Relationship Id="rId17" Type="http://schemas.openxmlformats.org/officeDocument/2006/relationships/image" Target="../media/image29.jpeg"/><Relationship Id="rId25"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28.jpeg"/><Relationship Id="rId20"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7.svg"/><Relationship Id="rId11" Type="http://schemas.openxmlformats.org/officeDocument/2006/relationships/image" Target="../media/image32.svg"/><Relationship Id="rId24" Type="http://schemas.openxmlformats.org/officeDocument/2006/relationships/image" Target="../media/image36.jpeg"/><Relationship Id="rId5" Type="http://schemas.openxmlformats.org/officeDocument/2006/relationships/image" Target="../media/image21.png"/><Relationship Id="rId15" Type="http://schemas.openxmlformats.org/officeDocument/2006/relationships/image" Target="../media/image27.jpeg"/><Relationship Id="rId23" Type="http://schemas.openxmlformats.org/officeDocument/2006/relationships/image" Target="../media/image35.png"/><Relationship Id="rId10" Type="http://schemas.openxmlformats.org/officeDocument/2006/relationships/image" Target="../media/image24.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6.png"/><Relationship Id="rId22" Type="http://schemas.openxmlformats.org/officeDocument/2006/relationships/image" Target="../media/image34.jpeg"/><Relationship Id="rId27"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eg"/><Relationship Id="rId3" Type="http://schemas.openxmlformats.org/officeDocument/2006/relationships/image" Target="../media/image41.png"/><Relationship Id="rId7" Type="http://schemas.openxmlformats.org/officeDocument/2006/relationships/image" Target="../media/image54.svg"/><Relationship Id="rId12" Type="http://schemas.openxmlformats.org/officeDocument/2006/relationships/image" Target="../media/image48.png"/><Relationship Id="rId17" Type="http://schemas.openxmlformats.org/officeDocument/2006/relationships/image" Target="../media/image64.svg"/><Relationship Id="rId2" Type="http://schemas.openxmlformats.org/officeDocument/2006/relationships/notesSlide" Target="../notesSlides/notesSlide7.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52.svg"/><Relationship Id="rId15" Type="http://schemas.openxmlformats.org/officeDocument/2006/relationships/image" Target="../media/image51.jpeg"/><Relationship Id="rId10" Type="http://schemas.openxmlformats.org/officeDocument/2006/relationships/image" Target="../media/image46.jpeg"/><Relationship Id="rId4" Type="http://schemas.openxmlformats.org/officeDocument/2006/relationships/image" Target="../media/image42.png"/><Relationship Id="rId9" Type="http://schemas.openxmlformats.org/officeDocument/2006/relationships/image" Target="../media/image45.jpeg"/><Relationship Id="rId14" Type="http://schemas.openxmlformats.org/officeDocument/2006/relationships/image" Target="../media/image50.jpe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73.svg"/><Relationship Id="rId18" Type="http://schemas.openxmlformats.org/officeDocument/2006/relationships/image" Target="../media/image60.png"/><Relationship Id="rId26" Type="http://schemas.openxmlformats.org/officeDocument/2006/relationships/image" Target="../media/image64.jpeg"/><Relationship Id="rId3" Type="http://schemas.openxmlformats.org/officeDocument/2006/relationships/image" Target="../media/image53.png"/><Relationship Id="rId21" Type="http://schemas.openxmlformats.org/officeDocument/2006/relationships/image" Target="../media/image81.svg"/><Relationship Id="rId7" Type="http://schemas.openxmlformats.org/officeDocument/2006/relationships/image" Target="../media/image67.svg"/><Relationship Id="rId12" Type="http://schemas.openxmlformats.org/officeDocument/2006/relationships/image" Target="../media/image57.png"/><Relationship Id="rId17" Type="http://schemas.openxmlformats.org/officeDocument/2006/relationships/image" Target="../media/image77.svg"/><Relationship Id="rId25" Type="http://schemas.openxmlformats.org/officeDocument/2006/relationships/image" Target="../media/image85.svg"/><Relationship Id="rId2" Type="http://schemas.openxmlformats.org/officeDocument/2006/relationships/notesSlide" Target="../notesSlides/notesSlide8.xml"/><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71.svg"/><Relationship Id="rId24" Type="http://schemas.openxmlformats.org/officeDocument/2006/relationships/image" Target="../media/image63.png"/><Relationship Id="rId5" Type="http://schemas.openxmlformats.org/officeDocument/2006/relationships/image" Target="../media/image52.svg"/><Relationship Id="rId15" Type="http://schemas.openxmlformats.org/officeDocument/2006/relationships/image" Target="../media/image75.svg"/><Relationship Id="rId23" Type="http://schemas.openxmlformats.org/officeDocument/2006/relationships/image" Target="../media/image83.svg"/><Relationship Id="rId10" Type="http://schemas.openxmlformats.org/officeDocument/2006/relationships/image" Target="../media/image56.png"/><Relationship Id="rId19" Type="http://schemas.openxmlformats.org/officeDocument/2006/relationships/image" Target="../media/image79.svg"/><Relationship Id="rId4" Type="http://schemas.openxmlformats.org/officeDocument/2006/relationships/image" Target="../media/image42.png"/><Relationship Id="rId9" Type="http://schemas.openxmlformats.org/officeDocument/2006/relationships/image" Target="../media/image69.svg"/><Relationship Id="rId14" Type="http://schemas.openxmlformats.org/officeDocument/2006/relationships/image" Target="../media/image58.png"/><Relationship Id="rId22" Type="http://schemas.openxmlformats.org/officeDocument/2006/relationships/image" Target="../media/image62.png"/><Relationship Id="rId27" Type="http://schemas.openxmlformats.org/officeDocument/2006/relationships/image" Target="../media/image65.jpeg"/></Relationships>
</file>

<file path=ppt/slides/_rels/slide9.xml.rels><?xml version="1.0" encoding="UTF-8" standalone="yes"?>
<Relationships xmlns="http://schemas.openxmlformats.org/package/2006/relationships"><Relationship Id="rId13" Type="http://schemas.openxmlformats.org/officeDocument/2006/relationships/image" Target="../media/image98.svg"/><Relationship Id="rId18" Type="http://schemas.openxmlformats.org/officeDocument/2006/relationships/image" Target="../media/image74.png"/><Relationship Id="rId26" Type="http://schemas.openxmlformats.org/officeDocument/2006/relationships/image" Target="../media/image78.jpeg"/><Relationship Id="rId39" Type="http://schemas.openxmlformats.org/officeDocument/2006/relationships/image" Target="../media/image86.png"/><Relationship Id="rId21" Type="http://schemas.openxmlformats.org/officeDocument/2006/relationships/image" Target="../media/image106.svg"/><Relationship Id="rId34" Type="http://schemas.openxmlformats.org/officeDocument/2006/relationships/image" Target="../media/image119.svg"/><Relationship Id="rId42" Type="http://schemas.openxmlformats.org/officeDocument/2006/relationships/image" Target="../media/image127.svg"/><Relationship Id="rId7" Type="http://schemas.openxmlformats.org/officeDocument/2006/relationships/image" Target="../media/image92.svg"/><Relationship Id="rId2" Type="http://schemas.openxmlformats.org/officeDocument/2006/relationships/notesSlide" Target="../notesSlides/notesSlide9.xml"/><Relationship Id="rId16" Type="http://schemas.openxmlformats.org/officeDocument/2006/relationships/image" Target="../media/image73.png"/><Relationship Id="rId20" Type="http://schemas.openxmlformats.org/officeDocument/2006/relationships/image" Target="../media/image75.png"/><Relationship Id="rId29" Type="http://schemas.openxmlformats.org/officeDocument/2006/relationships/image" Target="../media/image81.png"/><Relationship Id="rId41"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96.svg"/><Relationship Id="rId24" Type="http://schemas.openxmlformats.org/officeDocument/2006/relationships/image" Target="../media/image77.png"/><Relationship Id="rId32" Type="http://schemas.openxmlformats.org/officeDocument/2006/relationships/image" Target="../media/image117.svg"/><Relationship Id="rId37" Type="http://schemas.openxmlformats.org/officeDocument/2006/relationships/image" Target="../media/image85.png"/><Relationship Id="rId40" Type="http://schemas.openxmlformats.org/officeDocument/2006/relationships/image" Target="../media/image125.svg"/><Relationship Id="rId5" Type="http://schemas.openxmlformats.org/officeDocument/2006/relationships/image" Target="../media/image90.svg"/><Relationship Id="rId15" Type="http://schemas.openxmlformats.org/officeDocument/2006/relationships/image" Target="../media/image100.svg"/><Relationship Id="rId23" Type="http://schemas.openxmlformats.org/officeDocument/2006/relationships/image" Target="../media/image108.svg"/><Relationship Id="rId28" Type="http://schemas.openxmlformats.org/officeDocument/2006/relationships/image" Target="../media/image80.jpeg"/><Relationship Id="rId36" Type="http://schemas.openxmlformats.org/officeDocument/2006/relationships/image" Target="../media/image121.svg"/><Relationship Id="rId10" Type="http://schemas.openxmlformats.org/officeDocument/2006/relationships/image" Target="../media/image70.png"/><Relationship Id="rId19" Type="http://schemas.openxmlformats.org/officeDocument/2006/relationships/image" Target="../media/image104.svg"/><Relationship Id="rId31"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94.svg"/><Relationship Id="rId14" Type="http://schemas.openxmlformats.org/officeDocument/2006/relationships/image" Target="../media/image72.png"/><Relationship Id="rId22" Type="http://schemas.openxmlformats.org/officeDocument/2006/relationships/image" Target="../media/image76.png"/><Relationship Id="rId27" Type="http://schemas.openxmlformats.org/officeDocument/2006/relationships/image" Target="../media/image79.jpeg"/><Relationship Id="rId30" Type="http://schemas.openxmlformats.org/officeDocument/2006/relationships/image" Target="../media/image115.svg"/><Relationship Id="rId35" Type="http://schemas.openxmlformats.org/officeDocument/2006/relationships/image" Target="../media/image84.png"/><Relationship Id="rId8" Type="http://schemas.openxmlformats.org/officeDocument/2006/relationships/image" Target="../media/image69.png"/><Relationship Id="rId3"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102.svg"/><Relationship Id="rId25" Type="http://schemas.openxmlformats.org/officeDocument/2006/relationships/image" Target="../media/image110.svg"/><Relationship Id="rId33" Type="http://schemas.openxmlformats.org/officeDocument/2006/relationships/image" Target="../media/image83.png"/><Relationship Id="rId38" Type="http://schemas.openxmlformats.org/officeDocument/2006/relationships/image" Target="../media/image123.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 xmlns:asvg="http://schemas.microsoft.com/office/drawing/2016/SVG/main" r:embed="rId4"/>
              </a:ext>
            </a:extLst>
          </a:blip>
          <a:srcRect/>
          <a:stretch/>
        </p:blipFill>
        <p:spPr>
          <a:xfrm>
            <a:off x="200025" y="200025"/>
            <a:ext cx="17887950" cy="9886950"/>
          </a:xfrm>
          <a:prstGeom prst="rect">
            <a:avLst/>
          </a:prstGeom>
        </p:spPr>
      </p:pic>
      <p:pic>
        <p:nvPicPr>
          <p:cNvPr id="3" name="Image 1" descr="preencoded.png"/>
          <p:cNvPicPr>
            <a:picLocks noChangeAspect="1"/>
          </p:cNvPicPr>
          <p:nvPr/>
        </p:nvPicPr>
        <p:blipFill>
          <a:blip r:embed="rId5"/>
          <a:srcRect/>
          <a:stretch/>
        </p:blipFill>
        <p:spPr>
          <a:xfrm>
            <a:off x="7353300" y="514350"/>
            <a:ext cx="3579857" cy="35814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5000625" y="4524375"/>
            <a:ext cx="8296275" cy="647700"/>
          </a:xfrm>
          <a:prstGeom prst="rect">
            <a:avLst/>
          </a:prstGeom>
        </p:spPr>
      </p:pic>
      <p:pic>
        <p:nvPicPr>
          <p:cNvPr id="5" name="Image 3" descr="preencoded.png"/>
          <p:cNvPicPr>
            <a:picLocks noChangeAspect="1"/>
          </p:cNvPicPr>
          <p:nvPr/>
        </p:nvPicPr>
        <p:blipFill>
          <a:blip r:embed="rId8">
            <a:extLst>
              <a:ext uri="{96DAC541-7B7A-43D3-8B79-37D633B846F1}">
                <asvg:svgBlip xmlns="" xmlns:asvg="http://schemas.microsoft.com/office/drawing/2016/SVG/main" r:embed="rId9"/>
              </a:ext>
            </a:extLst>
          </a:blip>
          <a:srcRect/>
          <a:stretch/>
        </p:blipFill>
        <p:spPr>
          <a:xfrm>
            <a:off x="3038475" y="6000750"/>
            <a:ext cx="12211050" cy="3618304"/>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anim calcmode="lin" valueType="num">
                                      <p:cBhvr>
                                        <p:cTn id="18" dur="750" fill="hold"/>
                                        <p:tgtEl>
                                          <p:spTgt spid="3"/>
                                        </p:tgtEl>
                                        <p:attrNameLst>
                                          <p:attrName>ppt_x</p:attrName>
                                        </p:attrNameLst>
                                      </p:cBhvr>
                                      <p:tavLst>
                                        <p:tav tm="0">
                                          <p:val>
                                            <p:strVal val="#ppt_x"/>
                                          </p:val>
                                        </p:tav>
                                        <p:tav tm="100000">
                                          <p:val>
                                            <p:strVal val="#ppt_x"/>
                                          </p:val>
                                        </p:tav>
                                      </p:tavLst>
                                    </p:anim>
                                    <p:anim calcmode="lin" valueType="num">
                                      <p:cBhvr>
                                        <p:cTn id="1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28650" y="2409825"/>
            <a:ext cx="17117675" cy="5563850"/>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10</a:t>
            </a:fld>
            <a:endParaRPr lang="en-US"/>
          </a:p>
        </p:txBody>
      </p:sp>
      <p:sp>
        <p:nvSpPr>
          <p:cNvPr id="4" name="Rectangle 3">
            <a:extLst>
              <a:ext uri="{FF2B5EF4-FFF2-40B4-BE49-F238E27FC236}">
                <a16:creationId xmlns:a16="http://schemas.microsoft.com/office/drawing/2014/main" id="{15792AEE-4B84-6F1D-A6E9-13C474E08CFA}"/>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08</a:t>
            </a:r>
          </a:p>
        </p:txBody>
      </p:sp>
    </p:spTree>
    <p:extLst>
      <p:ext uri="{BB962C8B-B14F-4D97-AF65-F5344CB8AC3E}">
        <p14:creationId xmlns:p14="http://schemas.microsoft.com/office/powerpoint/2010/main" val="100675481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5676900" y="238125"/>
            <a:ext cx="6922145" cy="11210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752475" y="1571625"/>
            <a:ext cx="1590675" cy="5715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1228725" y="2447925"/>
            <a:ext cx="16222228" cy="2171700"/>
          </a:xfrm>
          <a:prstGeom prst="rect">
            <a:avLst/>
          </a:prstGeom>
        </p:spPr>
      </p:pic>
      <p:pic>
        <p:nvPicPr>
          <p:cNvPr id="5" name="Image 3" descr="preencoded.png"/>
          <p:cNvPicPr>
            <a:picLocks noChangeAspect="1"/>
          </p:cNvPicPr>
          <p:nvPr/>
        </p:nvPicPr>
        <p:blipFill>
          <a:blip r:embed="rId8">
            <a:extLst>
              <a:ext uri="{96DAC541-7B7A-43D3-8B79-37D633B846F1}">
                <asvg:svgBlip xmlns="" xmlns:asvg="http://schemas.microsoft.com/office/drawing/2016/SVG/main" r:embed="rId9"/>
              </a:ext>
            </a:extLst>
          </a:blip>
          <a:srcRect/>
          <a:stretch/>
        </p:blipFill>
        <p:spPr>
          <a:xfrm>
            <a:off x="752475" y="5038725"/>
            <a:ext cx="8629650" cy="590550"/>
          </a:xfrm>
          <a:prstGeom prst="rect">
            <a:avLst/>
          </a:prstGeom>
        </p:spPr>
      </p:pic>
      <p:pic>
        <p:nvPicPr>
          <p:cNvPr id="6" name="Image 4" descr="preencoded.png"/>
          <p:cNvPicPr>
            <a:picLocks noChangeAspect="1"/>
          </p:cNvPicPr>
          <p:nvPr/>
        </p:nvPicPr>
        <p:blipFill>
          <a:blip r:embed="rId10">
            <a:extLst>
              <a:ext uri="{96DAC541-7B7A-43D3-8B79-37D633B846F1}">
                <asvg:svgBlip xmlns="" xmlns:asvg="http://schemas.microsoft.com/office/drawing/2016/SVG/main" r:embed="rId11"/>
              </a:ext>
            </a:extLst>
          </a:blip>
          <a:srcRect/>
          <a:stretch/>
        </p:blipFill>
        <p:spPr>
          <a:xfrm>
            <a:off x="11534775" y="9439275"/>
            <a:ext cx="2162175" cy="447675"/>
          </a:xfrm>
          <a:prstGeom prst="rect">
            <a:avLst/>
          </a:prstGeom>
        </p:spPr>
      </p:pic>
      <p:pic>
        <p:nvPicPr>
          <p:cNvPr id="7" name="Image 5" descr="preencoded.png"/>
          <p:cNvPicPr>
            <a:picLocks noChangeAspect="1"/>
          </p:cNvPicPr>
          <p:nvPr/>
        </p:nvPicPr>
        <p:blipFill>
          <a:blip r:embed="rId12">
            <a:extLst>
              <a:ext uri="{96DAC541-7B7A-43D3-8B79-37D633B846F1}">
                <asvg:svgBlip xmlns="" xmlns:asvg="http://schemas.microsoft.com/office/drawing/2016/SVG/main" r:embed="rId13"/>
              </a:ext>
            </a:extLst>
          </a:blip>
          <a:srcRect/>
          <a:stretch/>
        </p:blipFill>
        <p:spPr>
          <a:xfrm>
            <a:off x="2543175" y="6181725"/>
            <a:ext cx="2895600" cy="447675"/>
          </a:xfrm>
          <a:prstGeom prst="rect">
            <a:avLst/>
          </a:prstGeom>
        </p:spPr>
      </p:pic>
      <p:pic>
        <p:nvPicPr>
          <p:cNvPr id="8" name="Image 6" descr="preencoded.png"/>
          <p:cNvPicPr>
            <a:picLocks noChangeAspect="1"/>
          </p:cNvPicPr>
          <p:nvPr/>
        </p:nvPicPr>
        <p:blipFill>
          <a:blip r:embed="rId14">
            <a:extLst>
              <a:ext uri="{96DAC541-7B7A-43D3-8B79-37D633B846F1}">
                <asvg:svgBlip xmlns="" xmlns:asvg="http://schemas.microsoft.com/office/drawing/2016/SVG/main" r:embed="rId15"/>
              </a:ext>
            </a:extLst>
          </a:blip>
          <a:srcRect/>
          <a:stretch/>
        </p:blipFill>
        <p:spPr>
          <a:xfrm>
            <a:off x="9601200" y="5867400"/>
            <a:ext cx="6029325" cy="495300"/>
          </a:xfrm>
          <a:prstGeom prst="rect">
            <a:avLst/>
          </a:prstGeom>
        </p:spPr>
      </p:pic>
      <p:pic>
        <p:nvPicPr>
          <p:cNvPr id="9" name="Image 7" descr="preencoded.png"/>
          <p:cNvPicPr>
            <a:picLocks noChangeAspect="1"/>
          </p:cNvPicPr>
          <p:nvPr/>
        </p:nvPicPr>
        <p:blipFill>
          <a:blip r:embed="rId16">
            <a:extLst>
              <a:ext uri="{96DAC541-7B7A-43D3-8B79-37D633B846F1}">
                <asvg:svgBlip xmlns="" xmlns:asvg="http://schemas.microsoft.com/office/drawing/2016/SVG/main" r:embed="rId17"/>
              </a:ext>
            </a:extLst>
          </a:blip>
          <a:srcRect/>
          <a:stretch/>
        </p:blipFill>
        <p:spPr>
          <a:xfrm>
            <a:off x="2543175" y="7096125"/>
            <a:ext cx="2847975" cy="447675"/>
          </a:xfrm>
          <a:prstGeom prst="rect">
            <a:avLst/>
          </a:prstGeom>
        </p:spPr>
      </p:pic>
      <p:pic>
        <p:nvPicPr>
          <p:cNvPr id="10" name="Image 8" descr="preencoded.png"/>
          <p:cNvPicPr>
            <a:picLocks noChangeAspect="1"/>
          </p:cNvPicPr>
          <p:nvPr/>
        </p:nvPicPr>
        <p:blipFill>
          <a:blip r:embed="rId18">
            <a:extLst>
              <a:ext uri="{96DAC541-7B7A-43D3-8B79-37D633B846F1}">
                <asvg:svgBlip xmlns="" xmlns:asvg="http://schemas.microsoft.com/office/drawing/2016/SVG/main" r:embed="rId19"/>
              </a:ext>
            </a:extLst>
          </a:blip>
          <a:srcRect/>
          <a:stretch/>
        </p:blipFill>
        <p:spPr>
          <a:xfrm>
            <a:off x="9572625" y="8829675"/>
            <a:ext cx="6076950" cy="501467"/>
          </a:xfrm>
          <a:prstGeom prst="rect">
            <a:avLst/>
          </a:prstGeom>
        </p:spPr>
      </p:pic>
      <p:pic>
        <p:nvPicPr>
          <p:cNvPr id="11" name="Image 9" descr="preencoded.png"/>
          <p:cNvPicPr>
            <a:picLocks noChangeAspect="1"/>
          </p:cNvPicPr>
          <p:nvPr/>
        </p:nvPicPr>
        <p:blipFill>
          <a:blip r:embed="rId20">
            <a:extLst>
              <a:ext uri="{96DAC541-7B7A-43D3-8B79-37D633B846F1}">
                <asvg:svgBlip xmlns="" xmlns:asvg="http://schemas.microsoft.com/office/drawing/2016/SVG/main" r:embed="rId21"/>
              </a:ext>
            </a:extLst>
          </a:blip>
          <a:srcRect/>
          <a:stretch/>
        </p:blipFill>
        <p:spPr>
          <a:xfrm>
            <a:off x="9572625" y="6638925"/>
            <a:ext cx="2600325" cy="1007070"/>
          </a:xfrm>
          <a:prstGeom prst="rect">
            <a:avLst/>
          </a:prstGeom>
        </p:spPr>
      </p:pic>
      <p:pic>
        <p:nvPicPr>
          <p:cNvPr id="12" name="Image 10" descr="preencoded.png"/>
          <p:cNvPicPr>
            <a:picLocks noChangeAspect="1"/>
          </p:cNvPicPr>
          <p:nvPr/>
        </p:nvPicPr>
        <p:blipFill>
          <a:blip r:embed="rId22">
            <a:extLst>
              <a:ext uri="{96DAC541-7B7A-43D3-8B79-37D633B846F1}">
                <asvg:svgBlip xmlns="" xmlns:asvg="http://schemas.microsoft.com/office/drawing/2016/SVG/main" r:embed="rId23"/>
              </a:ext>
            </a:extLst>
          </a:blip>
          <a:srcRect/>
          <a:stretch/>
        </p:blipFill>
        <p:spPr>
          <a:xfrm>
            <a:off x="11630025" y="6619875"/>
            <a:ext cx="2066925" cy="1981200"/>
          </a:xfrm>
          <a:prstGeom prst="rect">
            <a:avLst/>
          </a:prstGeom>
        </p:spPr>
      </p:pic>
      <p:pic>
        <p:nvPicPr>
          <p:cNvPr id="13" name="Image 11" descr="preencoded.png"/>
          <p:cNvPicPr>
            <a:picLocks noChangeAspect="1"/>
          </p:cNvPicPr>
          <p:nvPr/>
        </p:nvPicPr>
        <p:blipFill>
          <a:blip r:embed="rId24">
            <a:extLst>
              <a:ext uri="{96DAC541-7B7A-43D3-8B79-37D633B846F1}">
                <asvg:svgBlip xmlns="" xmlns:asvg="http://schemas.microsoft.com/office/drawing/2016/SVG/main" r:embed="rId25"/>
              </a:ext>
            </a:extLst>
          </a:blip>
          <a:srcRect/>
          <a:stretch/>
        </p:blipFill>
        <p:spPr>
          <a:xfrm>
            <a:off x="13363575" y="6619875"/>
            <a:ext cx="1933575" cy="1219200"/>
          </a:xfrm>
          <a:prstGeom prst="rect">
            <a:avLst/>
          </a:prstGeom>
        </p:spPr>
      </p:pic>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11</a:t>
            </a:fld>
            <a:endParaRPr lang="en-US"/>
          </a:p>
        </p:txBody>
      </p:sp>
      <p:sp>
        <p:nvSpPr>
          <p:cNvPr id="15" name="Rectangle 14">
            <a:extLst>
              <a:ext uri="{FF2B5EF4-FFF2-40B4-BE49-F238E27FC236}">
                <a16:creationId xmlns:a16="http://schemas.microsoft.com/office/drawing/2014/main" id="{DA5D6456-9602-0B98-16A0-CD8237ABCB00}"/>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09</a:t>
            </a:r>
          </a:p>
        </p:txBody>
      </p:sp>
    </p:spTree>
    <p:extLst>
      <p:ext uri="{BB962C8B-B14F-4D97-AF65-F5344CB8AC3E}">
        <p14:creationId xmlns:p14="http://schemas.microsoft.com/office/powerpoint/2010/main" val="51826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50" fill="hold"/>
                                        <p:tgtEl>
                                          <p:spTgt spid="4"/>
                                        </p:tgtEl>
                                        <p:attrNameLst>
                                          <p:attrName>ppt_x</p:attrName>
                                        </p:attrNameLst>
                                      </p:cBhvr>
                                      <p:tavLst>
                                        <p:tav tm="0">
                                          <p:val>
                                            <p:strVal val="#ppt_x"/>
                                          </p:val>
                                        </p:tav>
                                        <p:tav tm="100000">
                                          <p:val>
                                            <p:strVal val="#ppt_x"/>
                                          </p:val>
                                        </p:tav>
                                      </p:tavLst>
                                    </p:anim>
                                    <p:anim calcmode="lin" valueType="num">
                                      <p:cBhvr additive="base">
                                        <p:cTn id="8" dur="3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350" fill="hold"/>
                                        <p:tgtEl>
                                          <p:spTgt spid="5"/>
                                        </p:tgtEl>
                                        <p:attrNameLst>
                                          <p:attrName>ppt_x</p:attrName>
                                        </p:attrNameLst>
                                      </p:cBhvr>
                                      <p:tavLst>
                                        <p:tav tm="0">
                                          <p:val>
                                            <p:strVal val="#ppt_x"/>
                                          </p:val>
                                        </p:tav>
                                        <p:tav tm="100000">
                                          <p:val>
                                            <p:strVal val="#ppt_x"/>
                                          </p:val>
                                        </p:tav>
                                      </p:tavLst>
                                    </p:anim>
                                    <p:anim calcmode="lin" valueType="num">
                                      <p:cBhvr additive="base">
                                        <p:cTn id="14" dur="35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350"/>
                            </p:stCondLst>
                            <p:childTnLst>
                              <p:par>
                                <p:cTn id="16" presetID="2" presetClass="entr" presetSubtype="4"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350" fill="hold"/>
                                        <p:tgtEl>
                                          <p:spTgt spid="7"/>
                                        </p:tgtEl>
                                        <p:attrNameLst>
                                          <p:attrName>ppt_x</p:attrName>
                                        </p:attrNameLst>
                                      </p:cBhvr>
                                      <p:tavLst>
                                        <p:tav tm="0">
                                          <p:val>
                                            <p:strVal val="#ppt_x"/>
                                          </p:val>
                                        </p:tav>
                                        <p:tav tm="100000">
                                          <p:val>
                                            <p:strVal val="#ppt_x"/>
                                          </p:val>
                                        </p:tav>
                                      </p:tavLst>
                                    </p:anim>
                                    <p:anim calcmode="lin" valueType="num">
                                      <p:cBhvr additive="base">
                                        <p:cTn id="19" dur="35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350" fill="hold"/>
                                        <p:tgtEl>
                                          <p:spTgt spid="9"/>
                                        </p:tgtEl>
                                        <p:attrNameLst>
                                          <p:attrName>ppt_x</p:attrName>
                                        </p:attrNameLst>
                                      </p:cBhvr>
                                      <p:tavLst>
                                        <p:tav tm="0">
                                          <p:val>
                                            <p:strVal val="#ppt_x"/>
                                          </p:val>
                                        </p:tav>
                                        <p:tav tm="100000">
                                          <p:val>
                                            <p:strVal val="#ppt_x"/>
                                          </p:val>
                                        </p:tav>
                                      </p:tavLst>
                                    </p:anim>
                                    <p:anim calcmode="lin" valueType="num">
                                      <p:cBhvr additive="base">
                                        <p:cTn id="23" dur="35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350" fill="hold"/>
                                        <p:tgtEl>
                                          <p:spTgt spid="8"/>
                                        </p:tgtEl>
                                        <p:attrNameLst>
                                          <p:attrName>ppt_x</p:attrName>
                                        </p:attrNameLst>
                                      </p:cBhvr>
                                      <p:tavLst>
                                        <p:tav tm="0">
                                          <p:val>
                                            <p:strVal val="#ppt_x"/>
                                          </p:val>
                                        </p:tav>
                                        <p:tav tm="100000">
                                          <p:val>
                                            <p:strVal val="#ppt_x"/>
                                          </p:val>
                                        </p:tav>
                                      </p:tavLst>
                                    </p:anim>
                                    <p:anim calcmode="lin" valueType="num">
                                      <p:cBhvr additive="base">
                                        <p:cTn id="27" dur="35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350" fill="hold"/>
                                        <p:tgtEl>
                                          <p:spTgt spid="12"/>
                                        </p:tgtEl>
                                        <p:attrNameLst>
                                          <p:attrName>ppt_x</p:attrName>
                                        </p:attrNameLst>
                                      </p:cBhvr>
                                      <p:tavLst>
                                        <p:tav tm="0">
                                          <p:val>
                                            <p:strVal val="#ppt_x"/>
                                          </p:val>
                                        </p:tav>
                                        <p:tav tm="100000">
                                          <p:val>
                                            <p:strVal val="#ppt_x"/>
                                          </p:val>
                                        </p:tav>
                                      </p:tavLst>
                                    </p:anim>
                                    <p:anim calcmode="lin" valueType="num">
                                      <p:cBhvr additive="base">
                                        <p:cTn id="31" dur="35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350" fill="hold"/>
                                        <p:tgtEl>
                                          <p:spTgt spid="11"/>
                                        </p:tgtEl>
                                        <p:attrNameLst>
                                          <p:attrName>ppt_x</p:attrName>
                                        </p:attrNameLst>
                                      </p:cBhvr>
                                      <p:tavLst>
                                        <p:tav tm="0">
                                          <p:val>
                                            <p:strVal val="#ppt_x"/>
                                          </p:val>
                                        </p:tav>
                                        <p:tav tm="100000">
                                          <p:val>
                                            <p:strVal val="#ppt_x"/>
                                          </p:val>
                                        </p:tav>
                                      </p:tavLst>
                                    </p:anim>
                                    <p:anim calcmode="lin" valueType="num">
                                      <p:cBhvr additive="base">
                                        <p:cTn id="35" dur="350" fill="hold"/>
                                        <p:tgtEl>
                                          <p:spTgt spid="11"/>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350" fill="hold"/>
                                        <p:tgtEl>
                                          <p:spTgt spid="13"/>
                                        </p:tgtEl>
                                        <p:attrNameLst>
                                          <p:attrName>ppt_x</p:attrName>
                                        </p:attrNameLst>
                                      </p:cBhvr>
                                      <p:tavLst>
                                        <p:tav tm="0">
                                          <p:val>
                                            <p:strVal val="#ppt_x"/>
                                          </p:val>
                                        </p:tav>
                                        <p:tav tm="100000">
                                          <p:val>
                                            <p:strVal val="#ppt_x"/>
                                          </p:val>
                                        </p:tav>
                                      </p:tavLst>
                                    </p:anim>
                                    <p:anim calcmode="lin" valueType="num">
                                      <p:cBhvr additive="base">
                                        <p:cTn id="39" dur="350" fill="hold"/>
                                        <p:tgtEl>
                                          <p:spTgt spid="13"/>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350" fill="hold"/>
                                        <p:tgtEl>
                                          <p:spTgt spid="10"/>
                                        </p:tgtEl>
                                        <p:attrNameLst>
                                          <p:attrName>ppt_x</p:attrName>
                                        </p:attrNameLst>
                                      </p:cBhvr>
                                      <p:tavLst>
                                        <p:tav tm="0">
                                          <p:val>
                                            <p:strVal val="#ppt_x"/>
                                          </p:val>
                                        </p:tav>
                                        <p:tav tm="100000">
                                          <p:val>
                                            <p:strVal val="#ppt_x"/>
                                          </p:val>
                                        </p:tav>
                                      </p:tavLst>
                                    </p:anim>
                                    <p:anim calcmode="lin" valueType="num">
                                      <p:cBhvr additive="base">
                                        <p:cTn id="43" dur="350" fill="hold"/>
                                        <p:tgtEl>
                                          <p:spTgt spid="10"/>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350" fill="hold"/>
                                        <p:tgtEl>
                                          <p:spTgt spid="6"/>
                                        </p:tgtEl>
                                        <p:attrNameLst>
                                          <p:attrName>ppt_x</p:attrName>
                                        </p:attrNameLst>
                                      </p:cBhvr>
                                      <p:tavLst>
                                        <p:tav tm="0">
                                          <p:val>
                                            <p:strVal val="#ppt_x"/>
                                          </p:val>
                                        </p:tav>
                                        <p:tav tm="100000">
                                          <p:val>
                                            <p:strVal val="#ppt_x"/>
                                          </p:val>
                                        </p:tav>
                                      </p:tavLst>
                                    </p:anim>
                                    <p:anim calcmode="lin" valueType="num">
                                      <p:cBhvr additive="base">
                                        <p:cTn id="47" dur="3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5676900" y="142875"/>
            <a:ext cx="6922145" cy="11210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228725" y="1485900"/>
            <a:ext cx="1781175" cy="5715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1704975" y="2400300"/>
            <a:ext cx="16221075" cy="1181100"/>
          </a:xfrm>
          <a:prstGeom prst="rect">
            <a:avLst/>
          </a:prstGeom>
        </p:spPr>
      </p:pic>
      <p:pic>
        <p:nvPicPr>
          <p:cNvPr id="5" name="Image 3" descr="preencoded.png"/>
          <p:cNvPicPr>
            <a:picLocks noChangeAspect="1"/>
          </p:cNvPicPr>
          <p:nvPr/>
        </p:nvPicPr>
        <p:blipFill>
          <a:blip r:embed="rId8"/>
          <a:srcRect/>
          <a:stretch/>
        </p:blipFill>
        <p:spPr>
          <a:xfrm>
            <a:off x="2876550" y="4857750"/>
            <a:ext cx="14116813" cy="2409825"/>
          </a:xfrm>
          <a:prstGeom prst="rect">
            <a:avLst/>
          </a:prstGeom>
        </p:spPr>
      </p:pic>
      <p:pic>
        <p:nvPicPr>
          <p:cNvPr id="6" name="Image 4" descr="preencoded.png"/>
          <p:cNvPicPr>
            <a:picLocks noChangeAspect="1"/>
          </p:cNvPicPr>
          <p:nvPr/>
        </p:nvPicPr>
        <p:blipFill>
          <a:blip r:embed="rId9">
            <a:extLst>
              <a:ext uri="{96DAC541-7B7A-43D3-8B79-37D633B846F1}">
                <asvg:svgBlip xmlns="" xmlns:asvg="http://schemas.microsoft.com/office/drawing/2016/SVG/main" r:embed="rId10"/>
              </a:ext>
            </a:extLst>
          </a:blip>
          <a:srcRect/>
          <a:stretch/>
        </p:blipFill>
        <p:spPr>
          <a:xfrm>
            <a:off x="1695450" y="3924300"/>
            <a:ext cx="2971800" cy="590550"/>
          </a:xfrm>
          <a:prstGeom prst="rect">
            <a:avLst/>
          </a:prstGeom>
        </p:spPr>
      </p:pic>
      <p:pic>
        <p:nvPicPr>
          <p:cNvPr id="7" name="Image 5" descr="preencoded.png"/>
          <p:cNvPicPr>
            <a:picLocks noChangeAspect="1"/>
          </p:cNvPicPr>
          <p:nvPr/>
        </p:nvPicPr>
        <p:blipFill>
          <a:blip r:embed="rId11">
            <a:extLst>
              <a:ext uri="{96DAC541-7B7A-43D3-8B79-37D633B846F1}">
                <asvg:svgBlip xmlns="" xmlns:asvg="http://schemas.microsoft.com/office/drawing/2016/SVG/main" r:embed="rId12"/>
              </a:ext>
            </a:extLst>
          </a:blip>
          <a:srcRect/>
          <a:stretch/>
        </p:blipFill>
        <p:spPr>
          <a:xfrm>
            <a:off x="1695450" y="7610475"/>
            <a:ext cx="2895600" cy="590550"/>
          </a:xfrm>
          <a:prstGeom prst="rect">
            <a:avLst/>
          </a:prstGeom>
        </p:spPr>
      </p:pic>
      <p:pic>
        <p:nvPicPr>
          <p:cNvPr id="8" name="Image 6" descr="preencoded.png"/>
          <p:cNvPicPr>
            <a:picLocks noChangeAspect="1"/>
          </p:cNvPicPr>
          <p:nvPr/>
        </p:nvPicPr>
        <p:blipFill>
          <a:blip r:embed="rId13"/>
          <a:srcRect/>
          <a:stretch/>
        </p:blipFill>
        <p:spPr>
          <a:xfrm>
            <a:off x="2876550" y="8543925"/>
            <a:ext cx="12537542" cy="1495425"/>
          </a:xfrm>
          <a:prstGeom prst="rect">
            <a:avLst/>
          </a:prstGeom>
        </p:spPr>
      </p:pic>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12</a:t>
            </a:fld>
            <a:endParaRPr lang="en-US"/>
          </a:p>
        </p:txBody>
      </p:sp>
      <p:sp>
        <p:nvSpPr>
          <p:cNvPr id="10" name="Rectangle 9">
            <a:extLst>
              <a:ext uri="{FF2B5EF4-FFF2-40B4-BE49-F238E27FC236}">
                <a16:creationId xmlns:a16="http://schemas.microsoft.com/office/drawing/2014/main" id="{EFFC4C7F-0277-1CB6-1215-02597092A243}"/>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10</a:t>
            </a:r>
          </a:p>
        </p:txBody>
      </p:sp>
    </p:spTree>
    <p:extLst>
      <p:ext uri="{BB962C8B-B14F-4D97-AF65-F5344CB8AC3E}">
        <p14:creationId xmlns:p14="http://schemas.microsoft.com/office/powerpoint/2010/main" val="40505575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50" fill="hold"/>
                                        <p:tgtEl>
                                          <p:spTgt spid="4"/>
                                        </p:tgtEl>
                                        <p:attrNameLst>
                                          <p:attrName>ppt_x</p:attrName>
                                        </p:attrNameLst>
                                      </p:cBhvr>
                                      <p:tavLst>
                                        <p:tav tm="0">
                                          <p:val>
                                            <p:strVal val="#ppt_x"/>
                                          </p:val>
                                        </p:tav>
                                        <p:tav tm="100000">
                                          <p:val>
                                            <p:strVal val="#ppt_x"/>
                                          </p:val>
                                        </p:tav>
                                      </p:tavLst>
                                    </p:anim>
                                    <p:anim calcmode="lin" valueType="num">
                                      <p:cBhvr additive="base">
                                        <p:cTn id="8" dur="3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350" fill="hold"/>
                                        <p:tgtEl>
                                          <p:spTgt spid="6"/>
                                        </p:tgtEl>
                                        <p:attrNameLst>
                                          <p:attrName>ppt_x</p:attrName>
                                        </p:attrNameLst>
                                      </p:cBhvr>
                                      <p:tavLst>
                                        <p:tav tm="0">
                                          <p:val>
                                            <p:strVal val="#ppt_x"/>
                                          </p:val>
                                        </p:tav>
                                        <p:tav tm="100000">
                                          <p:val>
                                            <p:strVal val="#ppt_x"/>
                                          </p:val>
                                        </p:tav>
                                      </p:tavLst>
                                    </p:anim>
                                    <p:anim calcmode="lin" valueType="num">
                                      <p:cBhvr additive="base">
                                        <p:cTn id="14" dur="35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350" fill="hold"/>
                                        <p:tgtEl>
                                          <p:spTgt spid="5"/>
                                        </p:tgtEl>
                                        <p:attrNameLst>
                                          <p:attrName>ppt_x</p:attrName>
                                        </p:attrNameLst>
                                      </p:cBhvr>
                                      <p:tavLst>
                                        <p:tav tm="0">
                                          <p:val>
                                            <p:strVal val="#ppt_x"/>
                                          </p:val>
                                        </p:tav>
                                        <p:tav tm="100000">
                                          <p:val>
                                            <p:strVal val="#ppt_x"/>
                                          </p:val>
                                        </p:tav>
                                      </p:tavLst>
                                    </p:anim>
                                    <p:anim calcmode="lin" valueType="num">
                                      <p:cBhvr additive="base">
                                        <p:cTn id="18" dur="3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350" fill="hold"/>
                                        <p:tgtEl>
                                          <p:spTgt spid="7"/>
                                        </p:tgtEl>
                                        <p:attrNameLst>
                                          <p:attrName>ppt_x</p:attrName>
                                        </p:attrNameLst>
                                      </p:cBhvr>
                                      <p:tavLst>
                                        <p:tav tm="0">
                                          <p:val>
                                            <p:strVal val="#ppt_x"/>
                                          </p:val>
                                        </p:tav>
                                        <p:tav tm="100000">
                                          <p:val>
                                            <p:strVal val="#ppt_x"/>
                                          </p:val>
                                        </p:tav>
                                      </p:tavLst>
                                    </p:anim>
                                    <p:anim calcmode="lin" valueType="num">
                                      <p:cBhvr additive="base">
                                        <p:cTn id="24" dur="35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350" fill="hold"/>
                                        <p:tgtEl>
                                          <p:spTgt spid="8"/>
                                        </p:tgtEl>
                                        <p:attrNameLst>
                                          <p:attrName>ppt_x</p:attrName>
                                        </p:attrNameLst>
                                      </p:cBhvr>
                                      <p:tavLst>
                                        <p:tav tm="0">
                                          <p:val>
                                            <p:strVal val="#ppt_x"/>
                                          </p:val>
                                        </p:tav>
                                        <p:tav tm="100000">
                                          <p:val>
                                            <p:strVal val="#ppt_x"/>
                                          </p:val>
                                        </p:tav>
                                      </p:tavLst>
                                    </p:anim>
                                    <p:anim calcmode="lin" valueType="num">
                                      <p:cBhvr additive="base">
                                        <p:cTn id="28" dur="3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5676900" y="142875"/>
            <a:ext cx="6922145" cy="11210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228725" y="1419225"/>
            <a:ext cx="7429500" cy="571500"/>
          </a:xfrm>
          <a:prstGeom prst="rect">
            <a:avLst/>
          </a:prstGeom>
        </p:spPr>
      </p:pic>
      <p:pic>
        <p:nvPicPr>
          <p:cNvPr id="4"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225" y="2289288"/>
            <a:ext cx="5229225" cy="526824"/>
          </a:xfrm>
          <a:prstGeom prst="rect">
            <a:avLst/>
          </a:prstGeom>
        </p:spPr>
      </p:pic>
      <p:pic>
        <p:nvPicPr>
          <p:cNvPr id="9" name="Image 7" descr="preencoded.png"/>
          <p:cNvPicPr>
            <a:picLocks noChangeAspect="1"/>
          </p:cNvPicPr>
          <p:nvPr/>
        </p:nvPicPr>
        <p:blipFill>
          <a:blip r:embed="rId7">
            <a:extLst>
              <a:ext uri="{96DAC541-7B7A-43D3-8B79-37D633B846F1}">
                <asvg:svgBlip xmlns="" xmlns:asvg="http://schemas.microsoft.com/office/drawing/2016/SVG/main" r:embed="rId9"/>
              </a:ext>
            </a:extLst>
          </a:blip>
          <a:srcRect/>
          <a:stretch/>
        </p:blipFill>
        <p:spPr>
          <a:xfrm>
            <a:off x="4276725" y="9439275"/>
            <a:ext cx="3838575" cy="361950"/>
          </a:xfrm>
          <a:prstGeom prst="rect">
            <a:avLst/>
          </a:prstGeom>
        </p:spPr>
      </p:pic>
      <p:sp>
        <p:nvSpPr>
          <p:cNvPr id="16" name="Freeform: Shape 15">
            <a:extLst>
              <a:ext uri="{FF2B5EF4-FFF2-40B4-BE49-F238E27FC236}">
                <a16:creationId xmlns:a16="http://schemas.microsoft.com/office/drawing/2014/main" id="{F72D4A82-B0B8-29D4-0CD1-FB73D7659678}"/>
              </a:ext>
            </a:extLst>
          </p:cNvPr>
          <p:cNvSpPr/>
          <p:nvPr/>
        </p:nvSpPr>
        <p:spPr>
          <a:xfrm>
            <a:off x="2030228" y="3323921"/>
            <a:ext cx="336542" cy="6154272"/>
          </a:xfrm>
          <a:custGeom>
            <a:avLst/>
            <a:gdLst>
              <a:gd name="connsiteX0" fmla="*/ 184429 w 336542"/>
              <a:gd name="connsiteY0" fmla="*/ 6147593 h 6154272"/>
              <a:gd name="connsiteX1" fmla="*/ 152113 w 336542"/>
              <a:gd name="connsiteY1" fmla="*/ 6147593 h 6154272"/>
              <a:gd name="connsiteX2" fmla="*/ 6693 w 336542"/>
              <a:gd name="connsiteY2" fmla="*/ 6002360 h 6154272"/>
              <a:gd name="connsiteX3" fmla="*/ 6693 w 336542"/>
              <a:gd name="connsiteY3" fmla="*/ 5970086 h 6154272"/>
              <a:gd name="connsiteX4" fmla="*/ 39008 w 336542"/>
              <a:gd name="connsiteY4" fmla="*/ 5970086 h 6154272"/>
              <a:gd name="connsiteX5" fmla="*/ 168271 w 336542"/>
              <a:gd name="connsiteY5" fmla="*/ 6099178 h 6154272"/>
              <a:gd name="connsiteX6" fmla="*/ 297534 w 336542"/>
              <a:gd name="connsiteY6" fmla="*/ 5970086 h 6154272"/>
              <a:gd name="connsiteX7" fmla="*/ 329849 w 336542"/>
              <a:gd name="connsiteY7" fmla="*/ 5970086 h 6154272"/>
              <a:gd name="connsiteX8" fmla="*/ 329849 w 336542"/>
              <a:gd name="connsiteY8" fmla="*/ 6002360 h 6154272"/>
              <a:gd name="connsiteX9" fmla="*/ 184429 w 336542"/>
              <a:gd name="connsiteY9" fmla="*/ 6147593 h 6154272"/>
              <a:gd name="connsiteX10" fmla="*/ 191122 w 336542"/>
              <a:gd name="connsiteY10" fmla="*/ 0 h 6154272"/>
              <a:gd name="connsiteX11" fmla="*/ 191122 w 336542"/>
              <a:gd name="connsiteY11" fmla="*/ 6131452 h 6154272"/>
              <a:gd name="connsiteX12" fmla="*/ 145421 w 336542"/>
              <a:gd name="connsiteY12" fmla="*/ 6131452 h 6154272"/>
              <a:gd name="connsiteX13" fmla="*/ 145421 w 336542"/>
              <a:gd name="connsiteY13" fmla="*/ 0 h 6154272"/>
              <a:gd name="connsiteX14" fmla="*/ 191122 w 336542"/>
              <a:gd name="connsiteY14" fmla="*/ 0 h 615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542" h="6154272">
                <a:moveTo>
                  <a:pt x="184429" y="6147593"/>
                </a:moveTo>
                <a:cubicBezTo>
                  <a:pt x="175505" y="6156500"/>
                  <a:pt x="161037" y="6156500"/>
                  <a:pt x="152113" y="6147593"/>
                </a:cubicBezTo>
                <a:lnTo>
                  <a:pt x="6693" y="6002360"/>
                </a:lnTo>
                <a:cubicBezTo>
                  <a:pt x="-2231" y="5993443"/>
                  <a:pt x="-2231" y="5978994"/>
                  <a:pt x="6693" y="5970086"/>
                </a:cubicBezTo>
                <a:cubicBezTo>
                  <a:pt x="15617" y="5961170"/>
                  <a:pt x="30085" y="5961170"/>
                  <a:pt x="39008" y="5970086"/>
                </a:cubicBezTo>
                <a:lnTo>
                  <a:pt x="168271" y="6099178"/>
                </a:lnTo>
                <a:lnTo>
                  <a:pt x="297534" y="5970086"/>
                </a:lnTo>
                <a:cubicBezTo>
                  <a:pt x="306457" y="5961170"/>
                  <a:pt x="320926" y="5961170"/>
                  <a:pt x="329849" y="5970086"/>
                </a:cubicBezTo>
                <a:cubicBezTo>
                  <a:pt x="338774" y="5978994"/>
                  <a:pt x="338774" y="5993443"/>
                  <a:pt x="329849" y="6002360"/>
                </a:cubicBezTo>
                <a:lnTo>
                  <a:pt x="184429" y="6147593"/>
                </a:lnTo>
                <a:close/>
                <a:moveTo>
                  <a:pt x="191122" y="0"/>
                </a:moveTo>
                <a:lnTo>
                  <a:pt x="191122" y="6131452"/>
                </a:lnTo>
                <a:lnTo>
                  <a:pt x="145421" y="6131452"/>
                </a:lnTo>
                <a:lnTo>
                  <a:pt x="145421" y="0"/>
                </a:lnTo>
                <a:lnTo>
                  <a:pt x="191122" y="0"/>
                </a:lnTo>
                <a:close/>
              </a:path>
            </a:pathLst>
          </a:custGeom>
          <a:solidFill>
            <a:srgbClr val="000000"/>
          </a:solidFill>
          <a:ln w="9512"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65BC26BD-BE22-8F01-FF3E-D16E4087590D}"/>
              </a:ext>
            </a:extLst>
          </p:cNvPr>
          <p:cNvSpPr/>
          <p:nvPr/>
        </p:nvSpPr>
        <p:spPr>
          <a:xfrm>
            <a:off x="2181117" y="3178773"/>
            <a:ext cx="7030374" cy="336108"/>
          </a:xfrm>
          <a:custGeom>
            <a:avLst/>
            <a:gdLst>
              <a:gd name="connsiteX0" fmla="*/ 7023686 w 7030374"/>
              <a:gd name="connsiteY0" fmla="*/ 151917 h 336108"/>
              <a:gd name="connsiteX1" fmla="*/ 7023686 w 7030374"/>
              <a:gd name="connsiteY1" fmla="*/ 184191 h 336108"/>
              <a:gd name="connsiteX2" fmla="*/ 6878265 w 7030374"/>
              <a:gd name="connsiteY2" fmla="*/ 329424 h 336108"/>
              <a:gd name="connsiteX3" fmla="*/ 6845951 w 7030374"/>
              <a:gd name="connsiteY3" fmla="*/ 329424 h 336108"/>
              <a:gd name="connsiteX4" fmla="*/ 6845951 w 7030374"/>
              <a:gd name="connsiteY4" fmla="*/ 297150 h 336108"/>
              <a:gd name="connsiteX5" fmla="*/ 6975209 w 7030374"/>
              <a:gd name="connsiteY5" fmla="*/ 168054 h 336108"/>
              <a:gd name="connsiteX6" fmla="*/ 6845951 w 7030374"/>
              <a:gd name="connsiteY6" fmla="*/ 38958 h 336108"/>
              <a:gd name="connsiteX7" fmla="*/ 6845951 w 7030374"/>
              <a:gd name="connsiteY7" fmla="*/ 6684 h 336108"/>
              <a:gd name="connsiteX8" fmla="*/ 6878265 w 7030374"/>
              <a:gd name="connsiteY8" fmla="*/ 6684 h 336108"/>
              <a:gd name="connsiteX9" fmla="*/ 7023686 w 7030374"/>
              <a:gd name="connsiteY9" fmla="*/ 151917 h 336108"/>
              <a:gd name="connsiteX10" fmla="*/ 0 w 7030374"/>
              <a:gd name="connsiteY10" fmla="*/ 145233 h 336108"/>
              <a:gd name="connsiteX11" fmla="*/ 7007524 w 7030374"/>
              <a:gd name="connsiteY11" fmla="*/ 145233 h 336108"/>
              <a:gd name="connsiteX12" fmla="*/ 7007524 w 7030374"/>
              <a:gd name="connsiteY12" fmla="*/ 190876 h 336108"/>
              <a:gd name="connsiteX13" fmla="*/ 0 w 7030374"/>
              <a:gd name="connsiteY13" fmla="*/ 190876 h 336108"/>
              <a:gd name="connsiteX14" fmla="*/ 0 w 7030374"/>
              <a:gd name="connsiteY14" fmla="*/ 145233 h 33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30374" h="336108">
                <a:moveTo>
                  <a:pt x="7023686" y="151917"/>
                </a:moveTo>
                <a:cubicBezTo>
                  <a:pt x="7032604" y="160829"/>
                  <a:pt x="7032604" y="175279"/>
                  <a:pt x="7023686" y="184191"/>
                </a:cubicBezTo>
                <a:lnTo>
                  <a:pt x="6878265" y="329424"/>
                </a:lnTo>
                <a:cubicBezTo>
                  <a:pt x="6869337" y="338337"/>
                  <a:pt x="6854869" y="338337"/>
                  <a:pt x="6845951" y="329424"/>
                </a:cubicBezTo>
                <a:cubicBezTo>
                  <a:pt x="6837022" y="320512"/>
                  <a:pt x="6837022" y="306062"/>
                  <a:pt x="6845951" y="297150"/>
                </a:cubicBezTo>
                <a:lnTo>
                  <a:pt x="6975209" y="168054"/>
                </a:lnTo>
                <a:lnTo>
                  <a:pt x="6845951" y="38958"/>
                </a:lnTo>
                <a:cubicBezTo>
                  <a:pt x="6837022" y="30046"/>
                  <a:pt x="6837022" y="15596"/>
                  <a:pt x="6845951" y="6684"/>
                </a:cubicBezTo>
                <a:cubicBezTo>
                  <a:pt x="6854869" y="-2228"/>
                  <a:pt x="6869337" y="-2228"/>
                  <a:pt x="6878265" y="6684"/>
                </a:cubicBezTo>
                <a:lnTo>
                  <a:pt x="7023686" y="151917"/>
                </a:lnTo>
                <a:close/>
                <a:moveTo>
                  <a:pt x="0" y="145233"/>
                </a:moveTo>
                <a:lnTo>
                  <a:pt x="7007524" y="145233"/>
                </a:lnTo>
                <a:lnTo>
                  <a:pt x="7007524" y="190876"/>
                </a:lnTo>
                <a:lnTo>
                  <a:pt x="0" y="190876"/>
                </a:lnTo>
                <a:lnTo>
                  <a:pt x="0" y="145233"/>
                </a:lnTo>
                <a:close/>
              </a:path>
            </a:pathLst>
          </a:custGeom>
          <a:solidFill>
            <a:srgbClr val="000000"/>
          </a:solidFill>
          <a:ln w="9512" cap="flat">
            <a:noFill/>
            <a:prstDash val="solid"/>
            <a:miter/>
          </a:ln>
        </p:spPr>
        <p:txBody>
          <a:bodyPr rtlCol="0" anchor="ctr"/>
          <a:lstStyle/>
          <a:p>
            <a:endParaRPr lang="fr-FR"/>
          </a:p>
        </p:txBody>
      </p:sp>
      <p:pic>
        <p:nvPicPr>
          <p:cNvPr id="11" name="Image 9" descr="preencoded.png"/>
          <p:cNvPicPr>
            <a:picLocks noChangeAspect="1"/>
          </p:cNvPicPr>
          <p:nvPr/>
        </p:nvPicPr>
        <p:blipFill>
          <a:blip r:embed="rId10"/>
          <a:srcRect/>
          <a:stretch/>
        </p:blipFill>
        <p:spPr>
          <a:xfrm>
            <a:off x="4133850" y="4695825"/>
            <a:ext cx="1695450" cy="1695450"/>
          </a:xfrm>
          <a:prstGeom prst="rect">
            <a:avLst/>
          </a:prstGeom>
        </p:spPr>
      </p:pic>
      <p:grpSp>
        <p:nvGrpSpPr>
          <p:cNvPr id="21" name="Group 20">
            <a:extLst>
              <a:ext uri="{FF2B5EF4-FFF2-40B4-BE49-F238E27FC236}">
                <a16:creationId xmlns:a16="http://schemas.microsoft.com/office/drawing/2014/main" id="{AD271B4B-6843-23F0-DC74-46E2B32509B7}"/>
              </a:ext>
            </a:extLst>
          </p:cNvPr>
          <p:cNvGrpSpPr/>
          <p:nvPr/>
        </p:nvGrpSpPr>
        <p:grpSpPr>
          <a:xfrm>
            <a:off x="2552700" y="6705600"/>
            <a:ext cx="3291297" cy="2618688"/>
            <a:chOff x="2552700" y="6705600"/>
            <a:chExt cx="3291297" cy="2618688"/>
          </a:xfrm>
        </p:grpSpPr>
        <p:pic>
          <p:nvPicPr>
            <p:cNvPr id="5" name="Image 3" descr="preencoded.png"/>
            <p:cNvPicPr>
              <a:picLocks noChangeAspect="1"/>
            </p:cNvPicPr>
            <p:nvPr/>
          </p:nvPicPr>
          <p:blipFill>
            <a:blip r:embed="rId11">
              <a:extLst>
                <a:ext uri="{96DAC541-7B7A-43D3-8B79-37D633B846F1}">
                  <asvg:svgBlip xmlns="" xmlns:asvg="http://schemas.microsoft.com/office/drawing/2016/SVG/main" r:embed="rId12"/>
                </a:ext>
              </a:extLst>
            </a:blip>
            <a:srcRect/>
            <a:stretch/>
          </p:blipFill>
          <p:spPr>
            <a:xfrm>
              <a:off x="2552700" y="6819900"/>
              <a:ext cx="704720" cy="1676910"/>
            </a:xfrm>
            <a:prstGeom prst="rect">
              <a:avLst/>
            </a:prstGeom>
          </p:spPr>
        </p:pic>
        <p:pic>
          <p:nvPicPr>
            <p:cNvPr id="6" name="Image 4" descr="preencoded.png"/>
            <p:cNvPicPr>
              <a:picLocks noChangeAspect="1"/>
            </p:cNvPicPr>
            <p:nvPr/>
          </p:nvPicPr>
          <p:blipFill>
            <a:blip r:embed="rId13">
              <a:extLst>
                <a:ext uri="{96DAC541-7B7A-43D3-8B79-37D633B846F1}">
                  <asvg:svgBlip xmlns="" xmlns:asvg="http://schemas.microsoft.com/office/drawing/2016/SVG/main" r:embed="rId14"/>
                </a:ext>
              </a:extLst>
            </a:blip>
            <a:srcRect/>
            <a:stretch/>
          </p:blipFill>
          <p:spPr>
            <a:xfrm>
              <a:off x="3362325" y="8639175"/>
              <a:ext cx="2478993" cy="685113"/>
            </a:xfrm>
            <a:prstGeom prst="rect">
              <a:avLst/>
            </a:prstGeom>
          </p:spPr>
        </p:pic>
        <p:pic>
          <p:nvPicPr>
            <p:cNvPr id="12" name="Image 10" descr="preencoded.png"/>
            <p:cNvPicPr>
              <a:picLocks noChangeAspect="1"/>
            </p:cNvPicPr>
            <p:nvPr/>
          </p:nvPicPr>
          <p:blipFill>
            <a:blip r:embed="rId15">
              <a:extLst>
                <a:ext uri="{96DAC541-7B7A-43D3-8B79-37D633B846F1}">
                  <asvg:svgBlip xmlns="" xmlns:asvg="http://schemas.microsoft.com/office/drawing/2016/SVG/main" r:embed="rId16"/>
                </a:ext>
              </a:extLst>
            </a:blip>
            <a:srcRect/>
            <a:stretch/>
          </p:blipFill>
          <p:spPr>
            <a:xfrm>
              <a:off x="3371850" y="6705600"/>
              <a:ext cx="2472147" cy="1772071"/>
            </a:xfrm>
            <a:prstGeom prst="rect">
              <a:avLst/>
            </a:prstGeom>
          </p:spPr>
        </p:pic>
      </p:grpSp>
      <p:grpSp>
        <p:nvGrpSpPr>
          <p:cNvPr id="18" name="Group 17">
            <a:extLst>
              <a:ext uri="{FF2B5EF4-FFF2-40B4-BE49-F238E27FC236}">
                <a16:creationId xmlns:a16="http://schemas.microsoft.com/office/drawing/2014/main" id="{87C0DB1D-A626-798F-83D4-199B8EA32041}"/>
              </a:ext>
            </a:extLst>
          </p:cNvPr>
          <p:cNvGrpSpPr/>
          <p:nvPr/>
        </p:nvGrpSpPr>
        <p:grpSpPr>
          <a:xfrm>
            <a:off x="6229350" y="3838575"/>
            <a:ext cx="2591228" cy="3510374"/>
            <a:chOff x="6229350" y="3838575"/>
            <a:chExt cx="2591228" cy="3510374"/>
          </a:xfrm>
        </p:grpSpPr>
        <p:pic>
          <p:nvPicPr>
            <p:cNvPr id="7" name="Image 5" descr="preencoded.png"/>
            <p:cNvPicPr>
              <a:picLocks noChangeAspect="1"/>
            </p:cNvPicPr>
            <p:nvPr/>
          </p:nvPicPr>
          <p:blipFill>
            <a:blip r:embed="rId17">
              <a:extLst>
                <a:ext uri="{96DAC541-7B7A-43D3-8B79-37D633B846F1}">
                  <asvg:svgBlip xmlns="" xmlns:asvg="http://schemas.microsoft.com/office/drawing/2016/SVG/main" r:embed="rId18"/>
                </a:ext>
              </a:extLst>
            </a:blip>
            <a:srcRect/>
            <a:stretch/>
          </p:blipFill>
          <p:spPr>
            <a:xfrm>
              <a:off x="7029450" y="3838575"/>
              <a:ext cx="1676921" cy="798261"/>
            </a:xfrm>
            <a:prstGeom prst="rect">
              <a:avLst/>
            </a:prstGeom>
          </p:spPr>
        </p:pic>
        <p:pic>
          <p:nvPicPr>
            <p:cNvPr id="8" name="Image 6" descr="preencoded.png"/>
            <p:cNvPicPr>
              <a:picLocks noChangeAspect="1"/>
            </p:cNvPicPr>
            <p:nvPr/>
          </p:nvPicPr>
          <p:blipFill>
            <a:blip r:embed="rId19">
              <a:extLst>
                <a:ext uri="{96DAC541-7B7A-43D3-8B79-37D633B846F1}">
                  <asvg:svgBlip xmlns="" xmlns:asvg="http://schemas.microsoft.com/office/drawing/2016/SVG/main" r:embed="rId20"/>
                </a:ext>
              </a:extLst>
            </a:blip>
            <a:srcRect/>
            <a:stretch/>
          </p:blipFill>
          <p:spPr>
            <a:xfrm>
              <a:off x="6229350" y="4867275"/>
              <a:ext cx="655179" cy="2478981"/>
            </a:xfrm>
            <a:prstGeom prst="rect">
              <a:avLst/>
            </a:prstGeom>
          </p:spPr>
        </p:pic>
        <p:pic>
          <p:nvPicPr>
            <p:cNvPr id="13" name="Image 11" descr="preencoded.png"/>
            <p:cNvPicPr>
              <a:picLocks noChangeAspect="1"/>
            </p:cNvPicPr>
            <p:nvPr/>
          </p:nvPicPr>
          <p:blipFill>
            <a:blip r:embed="rId21">
              <a:extLst>
                <a:ext uri="{96DAC541-7B7A-43D3-8B79-37D633B846F1}">
                  <asvg:svgBlip xmlns="" xmlns:asvg="http://schemas.microsoft.com/office/drawing/2016/SVG/main" r:embed="rId22"/>
                </a:ext>
              </a:extLst>
            </a:blip>
            <a:srcRect/>
            <a:stretch/>
          </p:blipFill>
          <p:spPr>
            <a:xfrm>
              <a:off x="7048500" y="4876800"/>
              <a:ext cx="1772078" cy="2472149"/>
            </a:xfrm>
            <a:prstGeom prst="rect">
              <a:avLst/>
            </a:prstGeom>
          </p:spPr>
        </p:pic>
      </p:grpSp>
      <p:pic>
        <p:nvPicPr>
          <p:cNvPr id="14" name="Image 1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508443" y="4962525"/>
            <a:ext cx="8782050" cy="3676650"/>
          </a:xfrm>
          <a:prstGeom prst="rect">
            <a:avLst/>
          </a:prstGeom>
        </p:spPr>
      </p:pic>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13</a:t>
            </a:fld>
            <a:endParaRPr lang="en-US"/>
          </a:p>
        </p:txBody>
      </p:sp>
      <p:pic>
        <p:nvPicPr>
          <p:cNvPr id="19" name="Image 9" descr="preencoded.png">
            <a:extLst>
              <a:ext uri="{FF2B5EF4-FFF2-40B4-BE49-F238E27FC236}">
                <a16:creationId xmlns:a16="http://schemas.microsoft.com/office/drawing/2014/main" id="{C60C2C30-7E0E-4F1D-E851-164C466A277D}"/>
              </a:ext>
            </a:extLst>
          </p:cNvPr>
          <p:cNvPicPr>
            <a:picLocks noChangeAspect="1"/>
          </p:cNvPicPr>
          <p:nvPr/>
        </p:nvPicPr>
        <p:blipFill>
          <a:blip r:embed="rId24">
            <a:extLst>
              <a:ext uri="{96DAC541-7B7A-43D3-8B79-37D633B846F1}">
                <asvg:svgBlip xmlns="" xmlns:asvg="http://schemas.microsoft.com/office/drawing/2016/SVG/main" r:embed="rId26"/>
              </a:ext>
            </a:extLst>
          </a:blip>
          <a:srcRect/>
          <a:stretch/>
        </p:blipFill>
        <p:spPr>
          <a:xfrm>
            <a:off x="8954752" y="3273860"/>
            <a:ext cx="305310" cy="6197323"/>
          </a:xfrm>
          <a:prstGeom prst="rect">
            <a:avLst/>
          </a:prstGeom>
        </p:spPr>
      </p:pic>
      <p:pic>
        <p:nvPicPr>
          <p:cNvPr id="20" name="Image 11" descr="preencoded.png">
            <a:extLst>
              <a:ext uri="{FF2B5EF4-FFF2-40B4-BE49-F238E27FC236}">
                <a16:creationId xmlns:a16="http://schemas.microsoft.com/office/drawing/2014/main" id="{F089005C-1035-B9D1-E4FE-A708119E1638}"/>
              </a:ext>
            </a:extLst>
          </p:cNvPr>
          <p:cNvPicPr>
            <a:picLocks noChangeAspect="1"/>
          </p:cNvPicPr>
          <p:nvPr/>
        </p:nvPicPr>
        <p:blipFill>
          <a:blip r:embed="rId27">
            <a:extLst>
              <a:ext uri="{96DAC541-7B7A-43D3-8B79-37D633B846F1}">
                <asvg:svgBlip xmlns="" xmlns:asvg="http://schemas.microsoft.com/office/drawing/2016/SVG/main" r:embed="rId28"/>
              </a:ext>
            </a:extLst>
          </a:blip>
          <a:srcRect/>
          <a:stretch/>
        </p:blipFill>
        <p:spPr>
          <a:xfrm>
            <a:off x="2278666" y="9201925"/>
            <a:ext cx="6981396" cy="234657"/>
          </a:xfrm>
          <a:prstGeom prst="rect">
            <a:avLst/>
          </a:prstGeom>
        </p:spPr>
      </p:pic>
      <p:sp>
        <p:nvSpPr>
          <p:cNvPr id="22" name="Rectangle 21">
            <a:extLst>
              <a:ext uri="{FF2B5EF4-FFF2-40B4-BE49-F238E27FC236}">
                <a16:creationId xmlns:a16="http://schemas.microsoft.com/office/drawing/2014/main" id="{D8F39C40-27ED-7AB1-0EA1-58DBFB5A33F1}"/>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11</a:t>
            </a:r>
          </a:p>
        </p:txBody>
      </p:sp>
    </p:spTree>
    <p:extLst>
      <p:ext uri="{BB962C8B-B14F-4D97-AF65-F5344CB8AC3E}">
        <p14:creationId xmlns:p14="http://schemas.microsoft.com/office/powerpoint/2010/main" val="123293263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4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4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400" fill="hold"/>
                                        <p:tgtEl>
                                          <p:spTgt spid="11"/>
                                        </p:tgtEl>
                                        <p:attrNameLst>
                                          <p:attrName>ppt_w</p:attrName>
                                        </p:attrNameLst>
                                      </p:cBhvr>
                                      <p:tavLst>
                                        <p:tav tm="0">
                                          <p:val>
                                            <p:fltVal val="0"/>
                                          </p:val>
                                        </p:tav>
                                        <p:tav tm="100000">
                                          <p:val>
                                            <p:strVal val="#ppt_w"/>
                                          </p:val>
                                        </p:tav>
                                      </p:tavLst>
                                    </p:anim>
                                    <p:anim calcmode="lin" valueType="num">
                                      <p:cBhvr>
                                        <p:cTn id="18" dur="400" fill="hold"/>
                                        <p:tgtEl>
                                          <p:spTgt spid="11"/>
                                        </p:tgtEl>
                                        <p:attrNameLst>
                                          <p:attrName>ppt_h</p:attrName>
                                        </p:attrNameLst>
                                      </p:cBhvr>
                                      <p:tavLst>
                                        <p:tav tm="0">
                                          <p:val>
                                            <p:fltVal val="0"/>
                                          </p:val>
                                        </p:tav>
                                        <p:tav tm="100000">
                                          <p:val>
                                            <p:strVal val="#ppt_h"/>
                                          </p:val>
                                        </p:tav>
                                      </p:tavLst>
                                    </p:anim>
                                    <p:anim calcmode="lin" valueType="num">
                                      <p:cBhvr>
                                        <p:cTn id="19" dur="400" fill="hold"/>
                                        <p:tgtEl>
                                          <p:spTgt spid="11"/>
                                        </p:tgtEl>
                                        <p:attrNameLst>
                                          <p:attrName>style.rotation</p:attrName>
                                        </p:attrNameLst>
                                      </p:cBhvr>
                                      <p:tavLst>
                                        <p:tav tm="0">
                                          <p:val>
                                            <p:fltVal val="90"/>
                                          </p:val>
                                        </p:tav>
                                        <p:tav tm="100000">
                                          <p:val>
                                            <p:fltVal val="0"/>
                                          </p:val>
                                        </p:tav>
                                      </p:tavLst>
                                    </p:anim>
                                    <p:animEffect transition="in" filter="fade">
                                      <p:cBhvr>
                                        <p:cTn id="20" dur="400"/>
                                        <p:tgtEl>
                                          <p:spTgt spid="11"/>
                                        </p:tgtEl>
                                      </p:cBhvr>
                                    </p:animEffect>
                                  </p:childTnLst>
                                </p:cTn>
                              </p:par>
                            </p:childTnLst>
                          </p:cTn>
                        </p:par>
                        <p:par>
                          <p:cTn id="21" fill="hold">
                            <p:stCondLst>
                              <p:cond delay="4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5676900" y="142875"/>
            <a:ext cx="6922145" cy="11210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228725" y="1419225"/>
            <a:ext cx="7429500" cy="571500"/>
          </a:xfrm>
          <a:prstGeom prst="rect">
            <a:avLst/>
          </a:prstGeom>
        </p:spPr>
      </p:pic>
      <p:pic>
        <p:nvPicPr>
          <p:cNvPr id="4"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225" y="2310366"/>
            <a:ext cx="4171950" cy="484668"/>
          </a:xfrm>
          <a:prstGeom prst="rect">
            <a:avLst/>
          </a:prstGeom>
        </p:spPr>
      </p:pic>
      <p:pic>
        <p:nvPicPr>
          <p:cNvPr id="5" name="Image 3" descr="preencoded.png"/>
          <p:cNvPicPr>
            <a:picLocks noChangeAspect="1"/>
          </p:cNvPicPr>
          <p:nvPr/>
        </p:nvPicPr>
        <p:blipFill>
          <a:blip r:embed="rId7">
            <a:extLst>
              <a:ext uri="{96DAC541-7B7A-43D3-8B79-37D633B846F1}">
                <asvg:svgBlip xmlns="" xmlns:asvg="http://schemas.microsoft.com/office/drawing/2016/SVG/main" r:embed="rId9"/>
              </a:ext>
            </a:extLst>
          </a:blip>
          <a:srcRect/>
          <a:stretch/>
        </p:blipFill>
        <p:spPr>
          <a:xfrm>
            <a:off x="4295775" y="9829800"/>
            <a:ext cx="790575" cy="342900"/>
          </a:xfrm>
          <a:prstGeom prst="rect">
            <a:avLst/>
          </a:prstGeom>
        </p:spPr>
      </p:pic>
      <p:pic>
        <p:nvPicPr>
          <p:cNvPr id="6" name="Image 4" descr="preencoded.png"/>
          <p:cNvPicPr>
            <a:picLocks noChangeAspect="1"/>
          </p:cNvPicPr>
          <p:nvPr/>
        </p:nvPicPr>
        <p:blipFill>
          <a:blip r:embed="rId10">
            <a:extLst>
              <a:ext uri="{96DAC541-7B7A-43D3-8B79-37D633B846F1}">
                <asvg:svgBlip xmlns="" xmlns:asvg="http://schemas.microsoft.com/office/drawing/2016/SVG/main" r:embed="rId11"/>
              </a:ext>
            </a:extLst>
          </a:blip>
          <a:srcRect/>
          <a:stretch/>
        </p:blipFill>
        <p:spPr>
          <a:xfrm>
            <a:off x="847725" y="5276850"/>
            <a:ext cx="1633463" cy="523875"/>
          </a:xfrm>
          <a:prstGeom prst="rect">
            <a:avLst/>
          </a:prstGeom>
        </p:spPr>
      </p:pic>
      <p:pic>
        <p:nvPicPr>
          <p:cNvPr id="7" name="Image 5" descr="preencoded.png"/>
          <p:cNvPicPr>
            <a:picLocks noChangeAspect="1"/>
          </p:cNvPicPr>
          <p:nvPr/>
        </p:nvPicPr>
        <p:blipFill>
          <a:blip r:embed="rId12">
            <a:extLst>
              <a:ext uri="{96DAC541-7B7A-43D3-8B79-37D633B846F1}">
                <asvg:svgBlip xmlns="" xmlns:asvg="http://schemas.microsoft.com/office/drawing/2016/SVG/main" r:embed="rId13"/>
              </a:ext>
            </a:extLst>
          </a:blip>
          <a:srcRect/>
          <a:stretch/>
        </p:blipFill>
        <p:spPr>
          <a:xfrm>
            <a:off x="1685925" y="5629275"/>
            <a:ext cx="622492" cy="1625920"/>
          </a:xfrm>
          <a:prstGeom prst="rect">
            <a:avLst/>
          </a:prstGeom>
        </p:spPr>
      </p:pic>
      <p:pic>
        <p:nvPicPr>
          <p:cNvPr id="8" name="Image 6" descr="preencoded.png"/>
          <p:cNvPicPr>
            <a:picLocks noChangeAspect="1"/>
          </p:cNvPicPr>
          <p:nvPr/>
        </p:nvPicPr>
        <p:blipFill>
          <a:blip r:embed="rId14">
            <a:extLst>
              <a:ext uri="{96DAC541-7B7A-43D3-8B79-37D633B846F1}">
                <asvg:svgBlip xmlns="" xmlns:asvg="http://schemas.microsoft.com/office/drawing/2016/SVG/main" r:embed="rId15"/>
              </a:ext>
            </a:extLst>
          </a:blip>
          <a:srcRect/>
          <a:stretch/>
        </p:blipFill>
        <p:spPr>
          <a:xfrm>
            <a:off x="2466975" y="4600575"/>
            <a:ext cx="2403611" cy="744426"/>
          </a:xfrm>
          <a:prstGeom prst="rect">
            <a:avLst/>
          </a:prstGeom>
        </p:spPr>
      </p:pic>
      <p:pic>
        <p:nvPicPr>
          <p:cNvPr id="9" name="Image 7" descr="preencoded.png"/>
          <p:cNvPicPr>
            <a:picLocks noChangeAspect="1"/>
          </p:cNvPicPr>
          <p:nvPr/>
        </p:nvPicPr>
        <p:blipFill>
          <a:blip r:embed="rId16">
            <a:extLst>
              <a:ext uri="{96DAC541-7B7A-43D3-8B79-37D633B846F1}">
                <asvg:svgBlip xmlns="" xmlns:asvg="http://schemas.microsoft.com/office/drawing/2016/SVG/main" r:embed="rId17"/>
              </a:ext>
            </a:extLst>
          </a:blip>
          <a:srcRect/>
          <a:stretch/>
        </p:blipFill>
        <p:spPr>
          <a:xfrm>
            <a:off x="2286000" y="3114675"/>
            <a:ext cx="409575" cy="2394520"/>
          </a:xfrm>
          <a:prstGeom prst="rect">
            <a:avLst/>
          </a:prstGeom>
        </p:spPr>
      </p:pic>
      <p:pic>
        <p:nvPicPr>
          <p:cNvPr id="10" name="Image 8" descr="preencoded.png"/>
          <p:cNvPicPr>
            <a:picLocks noChangeAspect="1"/>
          </p:cNvPicPr>
          <p:nvPr/>
        </p:nvPicPr>
        <p:blipFill>
          <a:blip r:embed="rId18">
            <a:extLst>
              <a:ext uri="{96DAC541-7B7A-43D3-8B79-37D633B846F1}">
                <asvg:svgBlip xmlns="" xmlns:asvg="http://schemas.microsoft.com/office/drawing/2016/SVG/main" r:embed="rId19"/>
              </a:ext>
            </a:extLst>
          </a:blip>
          <a:srcRect/>
          <a:stretch/>
        </p:blipFill>
        <p:spPr>
          <a:xfrm>
            <a:off x="1133475" y="3543300"/>
            <a:ext cx="6967779" cy="6120068"/>
          </a:xfrm>
          <a:prstGeom prst="rect">
            <a:avLst/>
          </a:prstGeom>
        </p:spPr>
      </p:pic>
      <p:pic>
        <p:nvPicPr>
          <p:cNvPr id="11" name="Image 9" descr="preencoded.png"/>
          <p:cNvPicPr>
            <a:picLocks noChangeAspect="1"/>
          </p:cNvPicPr>
          <p:nvPr/>
        </p:nvPicPr>
        <p:blipFill>
          <a:blip r:embed="rId20">
            <a:extLst>
              <a:ext uri="{96DAC541-7B7A-43D3-8B79-37D633B846F1}">
                <asvg:svgBlip xmlns="" xmlns:asvg="http://schemas.microsoft.com/office/drawing/2016/SVG/main" r:embed="rId21"/>
              </a:ext>
            </a:extLst>
          </a:blip>
          <a:srcRect/>
          <a:stretch/>
        </p:blipFill>
        <p:spPr>
          <a:xfrm>
            <a:off x="7629525" y="3762375"/>
            <a:ext cx="572598" cy="5912377"/>
          </a:xfrm>
          <a:prstGeom prst="rect">
            <a:avLst/>
          </a:prstGeom>
        </p:spPr>
      </p:pic>
      <p:pic>
        <p:nvPicPr>
          <p:cNvPr id="12" name="Image 10" descr="preencoded.png"/>
          <p:cNvPicPr>
            <a:picLocks noChangeAspect="1"/>
          </p:cNvPicPr>
          <p:nvPr/>
        </p:nvPicPr>
        <p:blipFill>
          <a:blip r:embed="rId22">
            <a:extLst>
              <a:ext uri="{96DAC541-7B7A-43D3-8B79-37D633B846F1}">
                <asvg:svgBlip xmlns="" xmlns:asvg="http://schemas.microsoft.com/office/drawing/2016/SVG/main" r:embed="rId23"/>
              </a:ext>
            </a:extLst>
          </a:blip>
          <a:srcRect/>
          <a:stretch/>
        </p:blipFill>
        <p:spPr>
          <a:xfrm>
            <a:off x="2466975" y="5524500"/>
            <a:ext cx="2396970" cy="1718188"/>
          </a:xfrm>
          <a:prstGeom prst="rect">
            <a:avLst/>
          </a:prstGeom>
        </p:spPr>
      </p:pic>
      <p:pic>
        <p:nvPicPr>
          <p:cNvPr id="13" name="Image 11" descr="preencoded.png"/>
          <p:cNvPicPr>
            <a:picLocks noChangeAspect="1"/>
          </p:cNvPicPr>
          <p:nvPr/>
        </p:nvPicPr>
        <p:blipFill>
          <a:blip r:embed="rId24">
            <a:extLst>
              <a:ext uri="{96DAC541-7B7A-43D3-8B79-37D633B846F1}">
                <asvg:svgBlip xmlns="" xmlns:asvg="http://schemas.microsoft.com/office/drawing/2016/SVG/main" r:embed="rId25"/>
              </a:ext>
            </a:extLst>
          </a:blip>
          <a:srcRect/>
          <a:stretch/>
        </p:blipFill>
        <p:spPr>
          <a:xfrm>
            <a:off x="1304925" y="9115425"/>
            <a:ext cx="6754918" cy="672319"/>
          </a:xfrm>
          <a:prstGeom prst="rect">
            <a:avLst/>
          </a:prstGeom>
        </p:spPr>
      </p:pic>
      <p:pic>
        <p:nvPicPr>
          <p:cNvPr id="14" name="Image 1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734425" y="4830970"/>
            <a:ext cx="9011803" cy="3863560"/>
          </a:xfrm>
          <a:prstGeom prst="rect">
            <a:avLst/>
          </a:prstGeom>
        </p:spPr>
      </p:pic>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14</a:t>
            </a:fld>
            <a:endParaRPr lang="en-US"/>
          </a:p>
        </p:txBody>
      </p:sp>
      <p:sp>
        <p:nvSpPr>
          <p:cNvPr id="16" name="Rectangle 15">
            <a:extLst>
              <a:ext uri="{FF2B5EF4-FFF2-40B4-BE49-F238E27FC236}">
                <a16:creationId xmlns:a16="http://schemas.microsoft.com/office/drawing/2014/main" id="{6F6CA881-8817-484A-C4FC-AA6C75E4715D}"/>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12</a:t>
            </a:r>
          </a:p>
        </p:txBody>
      </p:sp>
    </p:spTree>
    <p:extLst>
      <p:ext uri="{BB962C8B-B14F-4D97-AF65-F5344CB8AC3E}">
        <p14:creationId xmlns:p14="http://schemas.microsoft.com/office/powerpoint/2010/main" val="171765251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5676900" y="142875"/>
            <a:ext cx="6922145" cy="11210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228725" y="1419225"/>
            <a:ext cx="7429500" cy="5715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2181225" y="2257425"/>
            <a:ext cx="5133975" cy="590550"/>
          </a:xfrm>
          <a:prstGeom prst="rect">
            <a:avLst/>
          </a:prstGeom>
        </p:spPr>
      </p:pic>
      <p:pic>
        <p:nvPicPr>
          <p:cNvPr id="5" name="Imag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880" y="5029200"/>
            <a:ext cx="9299640" cy="3171825"/>
          </a:xfrm>
          <a:prstGeom prst="rect">
            <a:avLst/>
          </a:prstGeom>
        </p:spPr>
      </p:pic>
      <p:pic>
        <p:nvPicPr>
          <p:cNvPr id="6" name="Image 4" descr="preencoded.png"/>
          <p:cNvPicPr>
            <a:picLocks noChangeAspect="1"/>
          </p:cNvPicPr>
          <p:nvPr/>
        </p:nvPicPr>
        <p:blipFill>
          <a:blip r:embed="rId9">
            <a:extLst>
              <a:ext uri="{96DAC541-7B7A-43D3-8B79-37D633B846F1}">
                <asvg:svgBlip xmlns="" xmlns:asvg="http://schemas.microsoft.com/office/drawing/2016/SVG/main" r:embed="rId11"/>
              </a:ext>
            </a:extLst>
          </a:blip>
          <a:srcRect/>
          <a:stretch/>
        </p:blipFill>
        <p:spPr>
          <a:xfrm>
            <a:off x="1076325" y="4457700"/>
            <a:ext cx="3351312" cy="533400"/>
          </a:xfrm>
          <a:prstGeom prst="rect">
            <a:avLst/>
          </a:prstGeom>
        </p:spPr>
      </p:pic>
      <p:pic>
        <p:nvPicPr>
          <p:cNvPr id="7" name="Image 5" descr="preencoded.png"/>
          <p:cNvPicPr>
            <a:picLocks noChangeAspect="1"/>
          </p:cNvPicPr>
          <p:nvPr/>
        </p:nvPicPr>
        <p:blipFill>
          <a:blip r:embed="rId12">
            <a:extLst>
              <a:ext uri="{96DAC541-7B7A-43D3-8B79-37D633B846F1}">
                <asvg:svgBlip xmlns="" xmlns:asvg="http://schemas.microsoft.com/office/drawing/2016/SVG/main" r:embed="rId13"/>
              </a:ext>
            </a:extLst>
          </a:blip>
          <a:srcRect/>
          <a:stretch/>
        </p:blipFill>
        <p:spPr>
          <a:xfrm>
            <a:off x="1076325" y="5334000"/>
            <a:ext cx="1679637" cy="533400"/>
          </a:xfrm>
          <a:prstGeom prst="rect">
            <a:avLst/>
          </a:prstGeom>
        </p:spPr>
      </p:pic>
      <p:pic>
        <p:nvPicPr>
          <p:cNvPr id="8" name="Image 6" descr="preencoded.png"/>
          <p:cNvPicPr>
            <a:picLocks noChangeAspect="1"/>
          </p:cNvPicPr>
          <p:nvPr/>
        </p:nvPicPr>
        <p:blipFill>
          <a:blip r:embed="rId14">
            <a:extLst>
              <a:ext uri="{96DAC541-7B7A-43D3-8B79-37D633B846F1}">
                <asvg:svgBlip xmlns="" xmlns:asvg="http://schemas.microsoft.com/office/drawing/2016/SVG/main" r:embed="rId15"/>
              </a:ext>
            </a:extLst>
          </a:blip>
          <a:srcRect/>
          <a:stretch/>
        </p:blipFill>
        <p:spPr>
          <a:xfrm>
            <a:off x="1371600" y="3533775"/>
            <a:ext cx="7164772" cy="6621622"/>
          </a:xfrm>
          <a:prstGeom prst="rect">
            <a:avLst/>
          </a:prstGeom>
        </p:spPr>
      </p:pic>
      <p:pic>
        <p:nvPicPr>
          <p:cNvPr id="9" name="Image 7" descr="preencoded.png"/>
          <p:cNvPicPr>
            <a:picLocks noChangeAspect="1"/>
          </p:cNvPicPr>
          <p:nvPr/>
        </p:nvPicPr>
        <p:blipFill>
          <a:blip r:embed="rId16">
            <a:extLst>
              <a:ext uri="{96DAC541-7B7A-43D3-8B79-37D633B846F1}">
                <asvg:svgBlip xmlns="" xmlns:asvg="http://schemas.microsoft.com/office/drawing/2016/SVG/main" r:embed="rId17"/>
              </a:ext>
            </a:extLst>
          </a:blip>
          <a:srcRect/>
          <a:stretch/>
        </p:blipFill>
        <p:spPr>
          <a:xfrm>
            <a:off x="1914525" y="5695950"/>
            <a:ext cx="640073" cy="1671885"/>
          </a:xfrm>
          <a:prstGeom prst="rect">
            <a:avLst/>
          </a:prstGeom>
        </p:spPr>
      </p:pic>
      <p:pic>
        <p:nvPicPr>
          <p:cNvPr id="10" name="Image 8" descr="preencoded.png"/>
          <p:cNvPicPr>
            <a:picLocks noChangeAspect="1"/>
          </p:cNvPicPr>
          <p:nvPr/>
        </p:nvPicPr>
        <p:blipFill>
          <a:blip r:embed="rId18">
            <a:extLst>
              <a:ext uri="{96DAC541-7B7A-43D3-8B79-37D633B846F1}">
                <asvg:svgBlip xmlns="" xmlns:asvg="http://schemas.microsoft.com/office/drawing/2016/SVG/main" r:embed="rId19"/>
              </a:ext>
            </a:extLst>
          </a:blip>
          <a:srcRect/>
          <a:stretch/>
        </p:blipFill>
        <p:spPr>
          <a:xfrm>
            <a:off x="6991350" y="4705350"/>
            <a:ext cx="721035" cy="1785874"/>
          </a:xfrm>
          <a:prstGeom prst="rect">
            <a:avLst/>
          </a:prstGeom>
        </p:spPr>
      </p:pic>
      <p:pic>
        <p:nvPicPr>
          <p:cNvPr id="11" name="Image 9" descr="preencoded.png"/>
          <p:cNvPicPr>
            <a:picLocks noChangeAspect="1"/>
          </p:cNvPicPr>
          <p:nvPr/>
        </p:nvPicPr>
        <p:blipFill>
          <a:blip r:embed="rId20">
            <a:extLst>
              <a:ext uri="{96DAC541-7B7A-43D3-8B79-37D633B846F1}">
                <asvg:svgBlip xmlns="" xmlns:asvg="http://schemas.microsoft.com/office/drawing/2016/SVG/main" r:embed="rId21"/>
              </a:ext>
            </a:extLst>
          </a:blip>
          <a:srcRect/>
          <a:stretch/>
        </p:blipFill>
        <p:spPr>
          <a:xfrm>
            <a:off x="4410075" y="3771900"/>
            <a:ext cx="2485020" cy="731274"/>
          </a:xfrm>
          <a:prstGeom prst="rect">
            <a:avLst/>
          </a:prstGeom>
        </p:spPr>
      </p:pic>
      <p:pic>
        <p:nvPicPr>
          <p:cNvPr id="12" name="Image 10" descr="preencoded.png"/>
          <p:cNvPicPr>
            <a:picLocks noChangeAspect="1"/>
          </p:cNvPicPr>
          <p:nvPr/>
        </p:nvPicPr>
        <p:blipFill>
          <a:blip r:embed="rId22">
            <a:extLst>
              <a:ext uri="{96DAC541-7B7A-43D3-8B79-37D633B846F1}">
                <asvg:svgBlip xmlns="" xmlns:asvg="http://schemas.microsoft.com/office/drawing/2016/SVG/main" r:embed="rId23"/>
              </a:ext>
            </a:extLst>
          </a:blip>
          <a:srcRect/>
          <a:stretch/>
        </p:blipFill>
        <p:spPr>
          <a:xfrm>
            <a:off x="2743200" y="7515225"/>
            <a:ext cx="2471551" cy="599727"/>
          </a:xfrm>
          <a:prstGeom prst="rect">
            <a:avLst/>
          </a:prstGeom>
        </p:spPr>
      </p:pic>
      <p:pic>
        <p:nvPicPr>
          <p:cNvPr id="13" name="Image 11" descr="preencoded.png"/>
          <p:cNvPicPr>
            <a:picLocks noChangeAspect="1"/>
          </p:cNvPicPr>
          <p:nvPr/>
        </p:nvPicPr>
        <p:blipFill>
          <a:blip r:embed="rId24">
            <a:extLst>
              <a:ext uri="{96DAC541-7B7A-43D3-8B79-37D633B846F1}">
                <asvg:svgBlip xmlns="" xmlns:asvg="http://schemas.microsoft.com/office/drawing/2016/SVG/main" r:embed="rId25"/>
              </a:ext>
            </a:extLst>
          </a:blip>
          <a:srcRect/>
          <a:stretch/>
        </p:blipFill>
        <p:spPr>
          <a:xfrm>
            <a:off x="4248150" y="3124200"/>
            <a:ext cx="419100" cy="1595887"/>
          </a:xfrm>
          <a:prstGeom prst="rect">
            <a:avLst/>
          </a:prstGeom>
        </p:spPr>
      </p:pic>
      <p:pic>
        <p:nvPicPr>
          <p:cNvPr id="14" name="Image 12" descr="preencoded.png"/>
          <p:cNvPicPr>
            <a:picLocks noChangeAspect="1"/>
          </p:cNvPicPr>
          <p:nvPr/>
        </p:nvPicPr>
        <p:blipFill>
          <a:blip r:embed="rId26">
            <a:extLst>
              <a:ext uri="{96DAC541-7B7A-43D3-8B79-37D633B846F1}">
                <asvg:svgBlip xmlns="" xmlns:asvg="http://schemas.microsoft.com/office/drawing/2016/SVG/main" r:embed="rId27"/>
              </a:ext>
            </a:extLst>
          </a:blip>
          <a:srcRect/>
          <a:stretch/>
        </p:blipFill>
        <p:spPr>
          <a:xfrm>
            <a:off x="2552700" y="3114675"/>
            <a:ext cx="428625" cy="2462211"/>
          </a:xfrm>
          <a:prstGeom prst="rect">
            <a:avLst/>
          </a:prstGeom>
        </p:spPr>
      </p:pic>
      <p:pic>
        <p:nvPicPr>
          <p:cNvPr id="15" name="Image 13" descr="preencoded.png"/>
          <p:cNvPicPr>
            <a:picLocks noChangeAspect="1"/>
          </p:cNvPicPr>
          <p:nvPr/>
        </p:nvPicPr>
        <p:blipFill>
          <a:blip r:embed="rId28">
            <a:extLst>
              <a:ext uri="{96DAC541-7B7A-43D3-8B79-37D633B846F1}">
                <asvg:svgBlip xmlns="" xmlns:asvg="http://schemas.microsoft.com/office/drawing/2016/SVG/main" r:embed="rId29"/>
              </a:ext>
            </a:extLst>
          </a:blip>
          <a:srcRect/>
          <a:stretch/>
        </p:blipFill>
        <p:spPr>
          <a:xfrm>
            <a:off x="2752725" y="5591175"/>
            <a:ext cx="2464743" cy="1766761"/>
          </a:xfrm>
          <a:prstGeom prst="rect">
            <a:avLst/>
          </a:prstGeom>
        </p:spPr>
      </p:pic>
      <p:pic>
        <p:nvPicPr>
          <p:cNvPr id="16" name="Image 14" descr="preencoded.png"/>
          <p:cNvPicPr>
            <a:picLocks noChangeAspect="1"/>
          </p:cNvPicPr>
          <p:nvPr/>
        </p:nvPicPr>
        <p:blipFill>
          <a:blip r:embed="rId30">
            <a:extLst>
              <a:ext uri="{96DAC541-7B7A-43D3-8B79-37D633B846F1}">
                <asvg:svgBlip xmlns="" xmlns:asvg="http://schemas.microsoft.com/office/drawing/2016/SVG/main" r:embed="rId31"/>
              </a:ext>
            </a:extLst>
          </a:blip>
          <a:srcRect/>
          <a:stretch/>
        </p:blipFill>
        <p:spPr>
          <a:xfrm>
            <a:off x="4419600" y="4705350"/>
            <a:ext cx="2464743" cy="1774688"/>
          </a:xfrm>
          <a:prstGeom prst="rect">
            <a:avLst/>
          </a:prstGeom>
        </p:spPr>
      </p:pic>
      <p:pic>
        <p:nvPicPr>
          <p:cNvPr id="17" name="Image 15" descr="preencoded.png"/>
          <p:cNvPicPr>
            <a:picLocks noChangeAspect="1"/>
          </p:cNvPicPr>
          <p:nvPr/>
        </p:nvPicPr>
        <p:blipFill>
          <a:blip r:embed="rId32">
            <a:extLst>
              <a:ext uri="{96DAC541-7B7A-43D3-8B79-37D633B846F1}">
                <asvg:svgBlip xmlns="" xmlns:asvg="http://schemas.microsoft.com/office/drawing/2016/SVG/main" r:embed="rId33"/>
              </a:ext>
            </a:extLst>
          </a:blip>
          <a:srcRect/>
          <a:stretch/>
        </p:blipFill>
        <p:spPr>
          <a:xfrm>
            <a:off x="4438650" y="5600700"/>
            <a:ext cx="782743" cy="866331"/>
          </a:xfrm>
          <a:prstGeom prst="rect">
            <a:avLst/>
          </a:prstGeom>
        </p:spPr>
      </p:pic>
      <p:pic>
        <p:nvPicPr>
          <p:cNvPr id="18" name="Image 16" descr="preencoded.png"/>
          <p:cNvPicPr>
            <a:picLocks noChangeAspect="1"/>
          </p:cNvPicPr>
          <p:nvPr/>
        </p:nvPicPr>
        <p:blipFill>
          <a:blip r:embed="rId34"/>
          <a:srcRect/>
          <a:stretch/>
        </p:blipFill>
        <p:spPr>
          <a:xfrm>
            <a:off x="4657725" y="6191250"/>
            <a:ext cx="3368557" cy="1215904"/>
          </a:xfrm>
          <a:prstGeom prst="rect">
            <a:avLst/>
          </a:prstGeom>
        </p:spPr>
      </p:pic>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15</a:t>
            </a:fld>
            <a:endParaRPr lang="en-US"/>
          </a:p>
        </p:txBody>
      </p:sp>
      <p:sp>
        <p:nvSpPr>
          <p:cNvPr id="20" name="Rectangle 19">
            <a:extLst>
              <a:ext uri="{FF2B5EF4-FFF2-40B4-BE49-F238E27FC236}">
                <a16:creationId xmlns:a16="http://schemas.microsoft.com/office/drawing/2014/main" id="{F6DAE2AD-4C92-DA46-4C97-02D0154708FC}"/>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13</a:t>
            </a:r>
          </a:p>
        </p:txBody>
      </p:sp>
    </p:spTree>
    <p:extLst>
      <p:ext uri="{BB962C8B-B14F-4D97-AF65-F5344CB8AC3E}">
        <p14:creationId xmlns:p14="http://schemas.microsoft.com/office/powerpoint/2010/main" val="300510452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5676900" y="142875"/>
            <a:ext cx="6922145" cy="11210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228725" y="1419225"/>
            <a:ext cx="7429500" cy="5715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2181225" y="2266950"/>
            <a:ext cx="4086225" cy="590550"/>
          </a:xfrm>
          <a:prstGeom prst="rect">
            <a:avLst/>
          </a:prstGeom>
        </p:spPr>
      </p:pic>
      <p:pic>
        <p:nvPicPr>
          <p:cNvPr id="5" name="Imag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6618" y="3095625"/>
            <a:ext cx="12823364" cy="2105025"/>
          </a:xfrm>
          <a:prstGeom prst="rect">
            <a:avLst/>
          </a:prstGeom>
        </p:spPr>
      </p:pic>
      <p:pic>
        <p:nvPicPr>
          <p:cNvPr id="6" name="Imag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925" y="7956402"/>
            <a:ext cx="17430750" cy="2079920"/>
          </a:xfrm>
          <a:prstGeom prst="rect">
            <a:avLst/>
          </a:prstGeom>
        </p:spPr>
      </p:pic>
      <p:pic>
        <p:nvPicPr>
          <p:cNvPr id="8" name="Imag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2074" y="5524500"/>
            <a:ext cx="13941977" cy="2105025"/>
          </a:xfrm>
          <a:prstGeom prst="rect">
            <a:avLst/>
          </a:prstGeom>
        </p:spPr>
      </p:pic>
      <p:pic>
        <p:nvPicPr>
          <p:cNvPr id="9" name="Image 7" descr="preencoded.png"/>
          <p:cNvPicPr>
            <a:picLocks noChangeAspect="1"/>
          </p:cNvPicPr>
          <p:nvPr/>
        </p:nvPicPr>
        <p:blipFill>
          <a:blip r:embed="rId11">
            <a:extLst>
              <a:ext uri="{96DAC541-7B7A-43D3-8B79-37D633B846F1}">
                <asvg:svgBlip xmlns="" xmlns:asvg="http://schemas.microsoft.com/office/drawing/2016/SVG/main" r:embed="rId12"/>
              </a:ext>
            </a:extLst>
          </a:blip>
          <a:srcRect/>
          <a:stretch/>
        </p:blipFill>
        <p:spPr>
          <a:xfrm>
            <a:off x="6505575" y="2352675"/>
            <a:ext cx="8991600" cy="428625"/>
          </a:xfrm>
          <a:prstGeom prst="rect">
            <a:avLst/>
          </a:prstGeom>
        </p:spPr>
      </p:pic>
      <p:sp>
        <p:nvSpPr>
          <p:cNvPr id="25" name="Slide Number Placeholder 0"/>
          <p:cNvSpPr>
            <a:spLocks noGrp="1"/>
          </p:cNvSpPr>
          <p:nvPr>
            <p:ph type="sldNum" sz="quarter" idx="4294967295"/>
          </p:nvPr>
        </p:nvSpPr>
        <p:spPr>
          <a:xfrm>
            <a:off x="1746504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16</a:t>
            </a:fld>
            <a:endParaRPr lang="en-US"/>
          </a:p>
        </p:txBody>
      </p:sp>
      <p:sp>
        <p:nvSpPr>
          <p:cNvPr id="10" name="Rectangle 9">
            <a:extLst>
              <a:ext uri="{FF2B5EF4-FFF2-40B4-BE49-F238E27FC236}">
                <a16:creationId xmlns:a16="http://schemas.microsoft.com/office/drawing/2014/main" id="{6312641F-B0EF-FE61-2D52-6AC48521D23C}"/>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14</a:t>
            </a:r>
          </a:p>
        </p:txBody>
      </p:sp>
    </p:spTree>
    <p:extLst>
      <p:ext uri="{BB962C8B-B14F-4D97-AF65-F5344CB8AC3E}">
        <p14:creationId xmlns:p14="http://schemas.microsoft.com/office/powerpoint/2010/main" val="285560847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ppt_x"/>
                                          </p:val>
                                        </p:tav>
                                        <p:tav tm="100000">
                                          <p:val>
                                            <p:strVal val="#ppt_x"/>
                                          </p:val>
                                        </p:tav>
                                      </p:tavLst>
                                    </p:anim>
                                    <p:anim calcmode="lin" valueType="num">
                                      <p:cBhvr additive="base">
                                        <p:cTn id="13" dur="25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28650" y="2409825"/>
            <a:ext cx="17117675" cy="5563850"/>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17</a:t>
            </a:fld>
            <a:endParaRPr lang="en-US"/>
          </a:p>
        </p:txBody>
      </p:sp>
      <p:sp>
        <p:nvSpPr>
          <p:cNvPr id="4" name="Rectangle 3">
            <a:extLst>
              <a:ext uri="{FF2B5EF4-FFF2-40B4-BE49-F238E27FC236}">
                <a16:creationId xmlns:a16="http://schemas.microsoft.com/office/drawing/2014/main" id="{D5E363CA-68E0-0F99-DB6B-B1F80C14BD39}"/>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15</a:t>
            </a:r>
          </a:p>
        </p:txBody>
      </p:sp>
    </p:spTree>
    <p:extLst>
      <p:ext uri="{BB962C8B-B14F-4D97-AF65-F5344CB8AC3E}">
        <p14:creationId xmlns:p14="http://schemas.microsoft.com/office/powerpoint/2010/main" val="180009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150"/>
                                        <p:tgtEl>
                                          <p:spTgt spid="2"/>
                                        </p:tgtEl>
                                      </p:cBhvr>
                                    </p:animEffect>
                                    <p:set>
                                      <p:cBhvr>
                                        <p:cTn id="12" dur="1" fill="hold">
                                          <p:stCondLst>
                                            <p:cond delay="1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315075" y="142875"/>
            <a:ext cx="5658913" cy="1121085"/>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5838825" y="2057400"/>
            <a:ext cx="76200" cy="7191284"/>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12068175" y="2057400"/>
            <a:ext cx="76200" cy="7191284"/>
          </a:xfrm>
          <a:prstGeom prst="rect">
            <a:avLst/>
          </a:prstGeom>
        </p:spPr>
      </p:pic>
      <p:pic>
        <p:nvPicPr>
          <p:cNvPr id="5" name="Image 3" descr="preencoded.png"/>
          <p:cNvPicPr>
            <a:picLocks noChangeAspect="1"/>
          </p:cNvPicPr>
          <p:nvPr/>
        </p:nvPicPr>
        <p:blipFill>
          <a:blip r:embed="rId8">
            <a:extLst>
              <a:ext uri="{96DAC541-7B7A-43D3-8B79-37D633B846F1}">
                <asvg:svgBlip xmlns="" xmlns:asvg="http://schemas.microsoft.com/office/drawing/2016/SVG/main" r:embed="rId9"/>
              </a:ext>
            </a:extLst>
          </a:blip>
          <a:srcRect/>
          <a:stretch/>
        </p:blipFill>
        <p:spPr>
          <a:xfrm>
            <a:off x="2200275" y="2143125"/>
            <a:ext cx="1609725" cy="552450"/>
          </a:xfrm>
          <a:prstGeom prst="rect">
            <a:avLst/>
          </a:prstGeom>
        </p:spPr>
      </p:pic>
      <p:pic>
        <p:nvPicPr>
          <p:cNvPr id="6" name="Image 4" descr="preencoded.png"/>
          <p:cNvPicPr>
            <a:picLocks noChangeAspect="1"/>
          </p:cNvPicPr>
          <p:nvPr/>
        </p:nvPicPr>
        <p:blipFill>
          <a:blip r:embed="rId10">
            <a:extLst>
              <a:ext uri="{96DAC541-7B7A-43D3-8B79-37D633B846F1}">
                <asvg:svgBlip xmlns="" xmlns:asvg="http://schemas.microsoft.com/office/drawing/2016/SVG/main" r:embed="rId11"/>
              </a:ext>
            </a:extLst>
          </a:blip>
          <a:srcRect/>
          <a:stretch/>
        </p:blipFill>
        <p:spPr>
          <a:xfrm>
            <a:off x="7658100" y="2143125"/>
            <a:ext cx="2705100" cy="553743"/>
          </a:xfrm>
          <a:prstGeom prst="rect">
            <a:avLst/>
          </a:prstGeom>
        </p:spPr>
      </p:pic>
      <p:pic>
        <p:nvPicPr>
          <p:cNvPr id="7" name="Image 5" descr="preencoded.png"/>
          <p:cNvPicPr>
            <a:picLocks noChangeAspect="1"/>
          </p:cNvPicPr>
          <p:nvPr/>
        </p:nvPicPr>
        <p:blipFill>
          <a:blip r:embed="rId12">
            <a:extLst>
              <a:ext uri="{96DAC541-7B7A-43D3-8B79-37D633B846F1}">
                <asvg:svgBlip xmlns="" xmlns:asvg="http://schemas.microsoft.com/office/drawing/2016/SVG/main" r:embed="rId13"/>
              </a:ext>
            </a:extLst>
          </a:blip>
          <a:srcRect/>
          <a:stretch/>
        </p:blipFill>
        <p:spPr>
          <a:xfrm>
            <a:off x="13639800" y="2143125"/>
            <a:ext cx="3181350" cy="553743"/>
          </a:xfrm>
          <a:prstGeom prst="rect">
            <a:avLst/>
          </a:prstGeom>
        </p:spPr>
      </p:pic>
      <p:pic>
        <p:nvPicPr>
          <p:cNvPr id="8" name="Image 6" descr="preencoded.png"/>
          <p:cNvPicPr>
            <a:picLocks noChangeAspect="1"/>
          </p:cNvPicPr>
          <p:nvPr/>
        </p:nvPicPr>
        <p:blipFill>
          <a:blip r:embed="rId14"/>
          <a:srcRect/>
          <a:stretch/>
        </p:blipFill>
        <p:spPr>
          <a:xfrm>
            <a:off x="285750" y="3524250"/>
            <a:ext cx="5372100" cy="1028700"/>
          </a:xfrm>
          <a:prstGeom prst="rect">
            <a:avLst/>
          </a:prstGeom>
        </p:spPr>
      </p:pic>
      <p:pic>
        <p:nvPicPr>
          <p:cNvPr id="9" name="Image 7" descr="preencoded.png"/>
          <p:cNvPicPr>
            <a:picLocks noChangeAspect="1"/>
          </p:cNvPicPr>
          <p:nvPr/>
        </p:nvPicPr>
        <p:blipFill>
          <a:blip r:embed="rId15"/>
          <a:srcRect/>
          <a:stretch/>
        </p:blipFill>
        <p:spPr>
          <a:xfrm>
            <a:off x="285750" y="5143500"/>
            <a:ext cx="5372100" cy="1028700"/>
          </a:xfrm>
          <a:prstGeom prst="rect">
            <a:avLst/>
          </a:prstGeom>
        </p:spPr>
      </p:pic>
      <p:pic>
        <p:nvPicPr>
          <p:cNvPr id="10" name="Image 8" descr="preencoded.png"/>
          <p:cNvPicPr>
            <a:picLocks noChangeAspect="1"/>
          </p:cNvPicPr>
          <p:nvPr/>
        </p:nvPicPr>
        <p:blipFill>
          <a:blip r:embed="rId16"/>
          <a:srcRect/>
          <a:stretch/>
        </p:blipFill>
        <p:spPr>
          <a:xfrm>
            <a:off x="285750" y="6762750"/>
            <a:ext cx="5372100" cy="1028700"/>
          </a:xfrm>
          <a:prstGeom prst="rect">
            <a:avLst/>
          </a:prstGeom>
        </p:spPr>
      </p:pic>
      <p:pic>
        <p:nvPicPr>
          <p:cNvPr id="11" name="Image 9" descr="preencoded.png"/>
          <p:cNvPicPr>
            <a:picLocks noChangeAspect="1"/>
          </p:cNvPicPr>
          <p:nvPr/>
        </p:nvPicPr>
        <p:blipFill>
          <a:blip r:embed="rId17"/>
          <a:srcRect/>
          <a:stretch/>
        </p:blipFill>
        <p:spPr>
          <a:xfrm>
            <a:off x="276225" y="8382000"/>
            <a:ext cx="5381625" cy="762000"/>
          </a:xfrm>
          <a:prstGeom prst="rect">
            <a:avLst/>
          </a:prstGeom>
        </p:spPr>
      </p:pic>
      <p:pic>
        <p:nvPicPr>
          <p:cNvPr id="12" name="Image 10" descr="preencoded.png"/>
          <p:cNvPicPr>
            <a:picLocks noChangeAspect="1"/>
          </p:cNvPicPr>
          <p:nvPr/>
        </p:nvPicPr>
        <p:blipFill>
          <a:blip r:embed="rId18"/>
          <a:srcRect/>
          <a:stretch/>
        </p:blipFill>
        <p:spPr>
          <a:xfrm>
            <a:off x="6105525" y="3524250"/>
            <a:ext cx="5715000" cy="1028700"/>
          </a:xfrm>
          <a:prstGeom prst="rect">
            <a:avLst/>
          </a:prstGeom>
        </p:spPr>
      </p:pic>
      <p:pic>
        <p:nvPicPr>
          <p:cNvPr id="13" name="Image 11" descr="preencoded.png"/>
          <p:cNvPicPr>
            <a:picLocks noChangeAspect="1"/>
          </p:cNvPicPr>
          <p:nvPr/>
        </p:nvPicPr>
        <p:blipFill>
          <a:blip r:embed="rId19"/>
          <a:srcRect/>
          <a:stretch/>
        </p:blipFill>
        <p:spPr>
          <a:xfrm>
            <a:off x="6105525" y="5905500"/>
            <a:ext cx="5715000" cy="1028700"/>
          </a:xfrm>
          <a:prstGeom prst="rect">
            <a:avLst/>
          </a:prstGeom>
        </p:spPr>
      </p:pic>
      <p:pic>
        <p:nvPicPr>
          <p:cNvPr id="14" name="Image 12" descr="preencoded.png"/>
          <p:cNvPicPr>
            <a:picLocks noChangeAspect="1"/>
          </p:cNvPicPr>
          <p:nvPr/>
        </p:nvPicPr>
        <p:blipFill>
          <a:blip r:embed="rId20"/>
          <a:srcRect/>
          <a:stretch/>
        </p:blipFill>
        <p:spPr>
          <a:xfrm>
            <a:off x="6096000" y="8286750"/>
            <a:ext cx="5829300" cy="971550"/>
          </a:xfrm>
          <a:prstGeom prst="rect">
            <a:avLst/>
          </a:prstGeom>
        </p:spPr>
      </p:pic>
      <p:pic>
        <p:nvPicPr>
          <p:cNvPr id="15" name="Image 13" descr="preencoded.png"/>
          <p:cNvPicPr>
            <a:picLocks noChangeAspect="1"/>
          </p:cNvPicPr>
          <p:nvPr/>
        </p:nvPicPr>
        <p:blipFill>
          <a:blip r:embed="rId21"/>
          <a:srcRect/>
          <a:stretch/>
        </p:blipFill>
        <p:spPr>
          <a:xfrm>
            <a:off x="12372975" y="3267075"/>
            <a:ext cx="5362575" cy="1028700"/>
          </a:xfrm>
          <a:prstGeom prst="rect">
            <a:avLst/>
          </a:prstGeom>
        </p:spPr>
      </p:pic>
      <p:pic>
        <p:nvPicPr>
          <p:cNvPr id="16" name="Image 14" descr="preencoded.png"/>
          <p:cNvPicPr>
            <a:picLocks noChangeAspect="1"/>
          </p:cNvPicPr>
          <p:nvPr/>
        </p:nvPicPr>
        <p:blipFill>
          <a:blip r:embed="rId22"/>
          <a:srcRect/>
          <a:stretch/>
        </p:blipFill>
        <p:spPr>
          <a:xfrm>
            <a:off x="12372975" y="4829175"/>
            <a:ext cx="5715000" cy="1028700"/>
          </a:xfrm>
          <a:prstGeom prst="rect">
            <a:avLst/>
          </a:prstGeom>
        </p:spPr>
      </p:pic>
      <p:pic>
        <p:nvPicPr>
          <p:cNvPr id="17" name="Image 15" descr="preencoded.png"/>
          <p:cNvPicPr>
            <a:picLocks noChangeAspect="1"/>
          </p:cNvPicPr>
          <p:nvPr/>
        </p:nvPicPr>
        <p:blipFill>
          <a:blip r:embed="rId23"/>
          <a:srcRect/>
          <a:stretch/>
        </p:blipFill>
        <p:spPr>
          <a:xfrm>
            <a:off x="12363450" y="6391275"/>
            <a:ext cx="5730804" cy="1457325"/>
          </a:xfrm>
          <a:prstGeom prst="rect">
            <a:avLst/>
          </a:prstGeom>
        </p:spPr>
      </p:pic>
      <p:pic>
        <p:nvPicPr>
          <p:cNvPr id="18" name="Image 16" descr="preencoded.png"/>
          <p:cNvPicPr>
            <a:picLocks noChangeAspect="1"/>
          </p:cNvPicPr>
          <p:nvPr/>
        </p:nvPicPr>
        <p:blipFill>
          <a:blip r:embed="rId24"/>
          <a:srcRect/>
          <a:stretch/>
        </p:blipFill>
        <p:spPr>
          <a:xfrm>
            <a:off x="12363450" y="8382000"/>
            <a:ext cx="5010150" cy="762000"/>
          </a:xfrm>
          <a:prstGeom prst="rect">
            <a:avLst/>
          </a:prstGeom>
        </p:spPr>
      </p:pic>
      <p:sp>
        <p:nvSpPr>
          <p:cNvPr id="19" name="Rectangle 18">
            <a:extLst>
              <a:ext uri="{FF2B5EF4-FFF2-40B4-BE49-F238E27FC236}">
                <a16:creationId xmlns:a16="http://schemas.microsoft.com/office/drawing/2014/main" id="{0F2F59D5-3A2D-F57E-CF34-C0A680A58780}"/>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16</a:t>
            </a:r>
          </a:p>
        </p:txBody>
      </p:sp>
    </p:spTree>
    <p:extLst>
      <p:ext uri="{BB962C8B-B14F-4D97-AF65-F5344CB8AC3E}">
        <p14:creationId xmlns:p14="http://schemas.microsoft.com/office/powerpoint/2010/main" val="32880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250"/>
                                        <p:tgtEl>
                                          <p:spTgt spid="2"/>
                                        </p:tgtEl>
                                      </p:cBhvr>
                                    </p:animEffect>
                                  </p:childTnLst>
                                </p:cTn>
                              </p:par>
                            </p:childTnLst>
                          </p:cTn>
                        </p:par>
                        <p:par>
                          <p:cTn id="8" fill="hold">
                            <p:stCondLst>
                              <p:cond delay="25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50"/>
                                        <p:tgtEl>
                                          <p:spTgt spid="5"/>
                                        </p:tgtEl>
                                      </p:cBhvr>
                                    </p:animEffect>
                                    <p:anim calcmode="lin" valueType="num">
                                      <p:cBhvr>
                                        <p:cTn id="12" dur="150" fill="hold"/>
                                        <p:tgtEl>
                                          <p:spTgt spid="5"/>
                                        </p:tgtEl>
                                        <p:attrNameLst>
                                          <p:attrName>ppt_x</p:attrName>
                                        </p:attrNameLst>
                                      </p:cBhvr>
                                      <p:tavLst>
                                        <p:tav tm="0">
                                          <p:val>
                                            <p:strVal val="#ppt_x"/>
                                          </p:val>
                                        </p:tav>
                                        <p:tav tm="100000">
                                          <p:val>
                                            <p:strVal val="#ppt_x"/>
                                          </p:val>
                                        </p:tav>
                                      </p:tavLst>
                                    </p:anim>
                                    <p:anim calcmode="lin" valueType="num">
                                      <p:cBhvr>
                                        <p:cTn id="13" dur="15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400"/>
                            </p:stCondLst>
                            <p:childTnLst>
                              <p:par>
                                <p:cTn id="15" presetID="47"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50"/>
                                        <p:tgtEl>
                                          <p:spTgt spid="6"/>
                                        </p:tgtEl>
                                      </p:cBhvr>
                                    </p:animEffect>
                                    <p:anim calcmode="lin" valueType="num">
                                      <p:cBhvr>
                                        <p:cTn id="18" dur="150" fill="hold"/>
                                        <p:tgtEl>
                                          <p:spTgt spid="6"/>
                                        </p:tgtEl>
                                        <p:attrNameLst>
                                          <p:attrName>ppt_x</p:attrName>
                                        </p:attrNameLst>
                                      </p:cBhvr>
                                      <p:tavLst>
                                        <p:tav tm="0">
                                          <p:val>
                                            <p:strVal val="#ppt_x"/>
                                          </p:val>
                                        </p:tav>
                                        <p:tav tm="100000">
                                          <p:val>
                                            <p:strVal val="#ppt_x"/>
                                          </p:val>
                                        </p:tav>
                                      </p:tavLst>
                                    </p:anim>
                                    <p:anim calcmode="lin" valueType="num">
                                      <p:cBhvr>
                                        <p:cTn id="19" dur="15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550"/>
                            </p:stCondLst>
                            <p:childTnLst>
                              <p:par>
                                <p:cTn id="21" presetID="47"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50"/>
                                        <p:tgtEl>
                                          <p:spTgt spid="7"/>
                                        </p:tgtEl>
                                      </p:cBhvr>
                                    </p:animEffect>
                                    <p:anim calcmode="lin" valueType="num">
                                      <p:cBhvr>
                                        <p:cTn id="24" dur="150" fill="hold"/>
                                        <p:tgtEl>
                                          <p:spTgt spid="7"/>
                                        </p:tgtEl>
                                        <p:attrNameLst>
                                          <p:attrName>ppt_x</p:attrName>
                                        </p:attrNameLst>
                                      </p:cBhvr>
                                      <p:tavLst>
                                        <p:tav tm="0">
                                          <p:val>
                                            <p:strVal val="#ppt_x"/>
                                          </p:val>
                                        </p:tav>
                                        <p:tav tm="100000">
                                          <p:val>
                                            <p:strVal val="#ppt_x"/>
                                          </p:val>
                                        </p:tav>
                                      </p:tavLst>
                                    </p:anim>
                                    <p:anim calcmode="lin" valueType="num">
                                      <p:cBhvr>
                                        <p:cTn id="25" dur="15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700"/>
                            </p:stCondLst>
                            <p:childTnLst>
                              <p:par>
                                <p:cTn id="27" presetID="47"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50"/>
                                        <p:tgtEl>
                                          <p:spTgt spid="3"/>
                                        </p:tgtEl>
                                      </p:cBhvr>
                                    </p:animEffect>
                                    <p:anim calcmode="lin" valueType="num">
                                      <p:cBhvr>
                                        <p:cTn id="30" dur="150" fill="hold"/>
                                        <p:tgtEl>
                                          <p:spTgt spid="3"/>
                                        </p:tgtEl>
                                        <p:attrNameLst>
                                          <p:attrName>ppt_x</p:attrName>
                                        </p:attrNameLst>
                                      </p:cBhvr>
                                      <p:tavLst>
                                        <p:tav tm="0">
                                          <p:val>
                                            <p:strVal val="#ppt_x"/>
                                          </p:val>
                                        </p:tav>
                                        <p:tav tm="100000">
                                          <p:val>
                                            <p:strVal val="#ppt_x"/>
                                          </p:val>
                                        </p:tav>
                                      </p:tavLst>
                                    </p:anim>
                                    <p:anim calcmode="lin" valueType="num">
                                      <p:cBhvr>
                                        <p:cTn id="31" dur="150" fill="hold"/>
                                        <p:tgtEl>
                                          <p:spTgt spid="3"/>
                                        </p:tgtEl>
                                        <p:attrNameLst>
                                          <p:attrName>ppt_y</p:attrName>
                                        </p:attrNameLst>
                                      </p:cBhvr>
                                      <p:tavLst>
                                        <p:tav tm="0">
                                          <p:val>
                                            <p:strVal val="#ppt_y-.1"/>
                                          </p:val>
                                        </p:tav>
                                        <p:tav tm="100000">
                                          <p:val>
                                            <p:strVal val="#ppt_y"/>
                                          </p:val>
                                        </p:tav>
                                      </p:tavLst>
                                    </p:anim>
                                  </p:childTnLst>
                                </p:cTn>
                              </p:par>
                            </p:childTnLst>
                          </p:cTn>
                        </p:par>
                        <p:par>
                          <p:cTn id="32" fill="hold">
                            <p:stCondLst>
                              <p:cond delay="850"/>
                            </p:stCondLst>
                            <p:childTnLst>
                              <p:par>
                                <p:cTn id="33" presetID="47"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50"/>
                                        <p:tgtEl>
                                          <p:spTgt spid="4"/>
                                        </p:tgtEl>
                                      </p:cBhvr>
                                    </p:animEffect>
                                    <p:anim calcmode="lin" valueType="num">
                                      <p:cBhvr>
                                        <p:cTn id="36" dur="150" fill="hold"/>
                                        <p:tgtEl>
                                          <p:spTgt spid="4"/>
                                        </p:tgtEl>
                                        <p:attrNameLst>
                                          <p:attrName>ppt_x</p:attrName>
                                        </p:attrNameLst>
                                      </p:cBhvr>
                                      <p:tavLst>
                                        <p:tav tm="0">
                                          <p:val>
                                            <p:strVal val="#ppt_x"/>
                                          </p:val>
                                        </p:tav>
                                        <p:tav tm="100000">
                                          <p:val>
                                            <p:strVal val="#ppt_x"/>
                                          </p:val>
                                        </p:tav>
                                      </p:tavLst>
                                    </p:anim>
                                    <p:anim calcmode="lin" valueType="num">
                                      <p:cBhvr>
                                        <p:cTn id="37" dur="1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250" fill="hold"/>
                                        <p:tgtEl>
                                          <p:spTgt spid="8"/>
                                        </p:tgtEl>
                                        <p:attrNameLst>
                                          <p:attrName>ppt_x</p:attrName>
                                        </p:attrNameLst>
                                      </p:cBhvr>
                                      <p:tavLst>
                                        <p:tav tm="0">
                                          <p:val>
                                            <p:strVal val="0-#ppt_w/2"/>
                                          </p:val>
                                        </p:tav>
                                        <p:tav tm="100000">
                                          <p:val>
                                            <p:strVal val="#ppt_x"/>
                                          </p:val>
                                        </p:tav>
                                      </p:tavLst>
                                    </p:anim>
                                    <p:anim calcmode="lin" valueType="num">
                                      <p:cBhvr additive="base">
                                        <p:cTn id="43" dur="250" fill="hold"/>
                                        <p:tgtEl>
                                          <p:spTgt spid="8"/>
                                        </p:tgtEl>
                                        <p:attrNameLst>
                                          <p:attrName>ppt_y</p:attrName>
                                        </p:attrNameLst>
                                      </p:cBhvr>
                                      <p:tavLst>
                                        <p:tav tm="0">
                                          <p:val>
                                            <p:strVal val="#ppt_y"/>
                                          </p:val>
                                        </p:tav>
                                        <p:tav tm="100000">
                                          <p:val>
                                            <p:strVal val="#ppt_y"/>
                                          </p:val>
                                        </p:tav>
                                      </p:tavLst>
                                    </p:anim>
                                  </p:childTnLst>
                                </p:cTn>
                              </p:par>
                            </p:childTnLst>
                          </p:cTn>
                        </p:par>
                        <p:par>
                          <p:cTn id="44" fill="hold">
                            <p:stCondLst>
                              <p:cond delay="250"/>
                            </p:stCondLst>
                            <p:childTnLst>
                              <p:par>
                                <p:cTn id="45" presetID="2" presetClass="entr" presetSubtype="8"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250" fill="hold"/>
                                        <p:tgtEl>
                                          <p:spTgt spid="9"/>
                                        </p:tgtEl>
                                        <p:attrNameLst>
                                          <p:attrName>ppt_x</p:attrName>
                                        </p:attrNameLst>
                                      </p:cBhvr>
                                      <p:tavLst>
                                        <p:tav tm="0">
                                          <p:val>
                                            <p:strVal val="0-#ppt_w/2"/>
                                          </p:val>
                                        </p:tav>
                                        <p:tav tm="100000">
                                          <p:val>
                                            <p:strVal val="#ppt_x"/>
                                          </p:val>
                                        </p:tav>
                                      </p:tavLst>
                                    </p:anim>
                                    <p:anim calcmode="lin" valueType="num">
                                      <p:cBhvr additive="base">
                                        <p:cTn id="48" dur="250" fill="hold"/>
                                        <p:tgtEl>
                                          <p:spTgt spid="9"/>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2" presetClass="entr" presetSubtype="8"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250" fill="hold"/>
                                        <p:tgtEl>
                                          <p:spTgt spid="10"/>
                                        </p:tgtEl>
                                        <p:attrNameLst>
                                          <p:attrName>ppt_x</p:attrName>
                                        </p:attrNameLst>
                                      </p:cBhvr>
                                      <p:tavLst>
                                        <p:tav tm="0">
                                          <p:val>
                                            <p:strVal val="0-#ppt_w/2"/>
                                          </p:val>
                                        </p:tav>
                                        <p:tav tm="100000">
                                          <p:val>
                                            <p:strVal val="#ppt_x"/>
                                          </p:val>
                                        </p:tav>
                                      </p:tavLst>
                                    </p:anim>
                                    <p:anim calcmode="lin" valueType="num">
                                      <p:cBhvr additive="base">
                                        <p:cTn id="53" dur="250" fill="hold"/>
                                        <p:tgtEl>
                                          <p:spTgt spid="10"/>
                                        </p:tgtEl>
                                        <p:attrNameLst>
                                          <p:attrName>ppt_y</p:attrName>
                                        </p:attrNameLst>
                                      </p:cBhvr>
                                      <p:tavLst>
                                        <p:tav tm="0">
                                          <p:val>
                                            <p:strVal val="#ppt_y"/>
                                          </p:val>
                                        </p:tav>
                                        <p:tav tm="100000">
                                          <p:val>
                                            <p:strVal val="#ppt_y"/>
                                          </p:val>
                                        </p:tav>
                                      </p:tavLst>
                                    </p:anim>
                                  </p:childTnLst>
                                </p:cTn>
                              </p:par>
                            </p:childTnLst>
                          </p:cTn>
                        </p:par>
                        <p:par>
                          <p:cTn id="54" fill="hold">
                            <p:stCondLst>
                              <p:cond delay="750"/>
                            </p:stCondLst>
                            <p:childTnLst>
                              <p:par>
                                <p:cTn id="55" presetID="2" presetClass="entr" presetSubtype="8"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250" fill="hold"/>
                                        <p:tgtEl>
                                          <p:spTgt spid="11"/>
                                        </p:tgtEl>
                                        <p:attrNameLst>
                                          <p:attrName>ppt_x</p:attrName>
                                        </p:attrNameLst>
                                      </p:cBhvr>
                                      <p:tavLst>
                                        <p:tav tm="0">
                                          <p:val>
                                            <p:strVal val="0-#ppt_w/2"/>
                                          </p:val>
                                        </p:tav>
                                        <p:tav tm="100000">
                                          <p:val>
                                            <p:strVal val="#ppt_x"/>
                                          </p:val>
                                        </p:tav>
                                      </p:tavLst>
                                    </p:anim>
                                    <p:anim calcmode="lin" valueType="num">
                                      <p:cBhvr additive="base">
                                        <p:cTn id="58"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200" fill="hold"/>
                                        <p:tgtEl>
                                          <p:spTgt spid="12"/>
                                        </p:tgtEl>
                                        <p:attrNameLst>
                                          <p:attrName>ppt_x</p:attrName>
                                        </p:attrNameLst>
                                      </p:cBhvr>
                                      <p:tavLst>
                                        <p:tav tm="0">
                                          <p:val>
                                            <p:strVal val="0-#ppt_w/2"/>
                                          </p:val>
                                        </p:tav>
                                        <p:tav tm="100000">
                                          <p:val>
                                            <p:strVal val="#ppt_x"/>
                                          </p:val>
                                        </p:tav>
                                      </p:tavLst>
                                    </p:anim>
                                    <p:anim calcmode="lin" valueType="num">
                                      <p:cBhvr additive="base">
                                        <p:cTn id="64" dur="200" fill="hold"/>
                                        <p:tgtEl>
                                          <p:spTgt spid="12"/>
                                        </p:tgtEl>
                                        <p:attrNameLst>
                                          <p:attrName>ppt_y</p:attrName>
                                        </p:attrNameLst>
                                      </p:cBhvr>
                                      <p:tavLst>
                                        <p:tav tm="0">
                                          <p:val>
                                            <p:strVal val="#ppt_y"/>
                                          </p:val>
                                        </p:tav>
                                        <p:tav tm="100000">
                                          <p:val>
                                            <p:strVal val="#ppt_y"/>
                                          </p:val>
                                        </p:tav>
                                      </p:tavLst>
                                    </p:anim>
                                  </p:childTnLst>
                                </p:cTn>
                              </p:par>
                            </p:childTnLst>
                          </p:cTn>
                        </p:par>
                        <p:par>
                          <p:cTn id="65" fill="hold">
                            <p:stCondLst>
                              <p:cond delay="200"/>
                            </p:stCondLst>
                            <p:childTnLst>
                              <p:par>
                                <p:cTn id="66" presetID="2" presetClass="entr" presetSubtype="8" fill="hold" nodeType="after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200" fill="hold"/>
                                        <p:tgtEl>
                                          <p:spTgt spid="13"/>
                                        </p:tgtEl>
                                        <p:attrNameLst>
                                          <p:attrName>ppt_x</p:attrName>
                                        </p:attrNameLst>
                                      </p:cBhvr>
                                      <p:tavLst>
                                        <p:tav tm="0">
                                          <p:val>
                                            <p:strVal val="0-#ppt_w/2"/>
                                          </p:val>
                                        </p:tav>
                                        <p:tav tm="100000">
                                          <p:val>
                                            <p:strVal val="#ppt_x"/>
                                          </p:val>
                                        </p:tav>
                                      </p:tavLst>
                                    </p:anim>
                                    <p:anim calcmode="lin" valueType="num">
                                      <p:cBhvr additive="base">
                                        <p:cTn id="69" dur="200" fill="hold"/>
                                        <p:tgtEl>
                                          <p:spTgt spid="13"/>
                                        </p:tgtEl>
                                        <p:attrNameLst>
                                          <p:attrName>ppt_y</p:attrName>
                                        </p:attrNameLst>
                                      </p:cBhvr>
                                      <p:tavLst>
                                        <p:tav tm="0">
                                          <p:val>
                                            <p:strVal val="#ppt_y"/>
                                          </p:val>
                                        </p:tav>
                                        <p:tav tm="100000">
                                          <p:val>
                                            <p:strVal val="#ppt_y"/>
                                          </p:val>
                                        </p:tav>
                                      </p:tavLst>
                                    </p:anim>
                                  </p:childTnLst>
                                </p:cTn>
                              </p:par>
                            </p:childTnLst>
                          </p:cTn>
                        </p:par>
                        <p:par>
                          <p:cTn id="70" fill="hold">
                            <p:stCondLst>
                              <p:cond delay="400"/>
                            </p:stCondLst>
                            <p:childTnLst>
                              <p:par>
                                <p:cTn id="71" presetID="2" presetClass="entr" presetSubtype="8" fill="hold" nodeType="after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200" fill="hold"/>
                                        <p:tgtEl>
                                          <p:spTgt spid="14"/>
                                        </p:tgtEl>
                                        <p:attrNameLst>
                                          <p:attrName>ppt_x</p:attrName>
                                        </p:attrNameLst>
                                      </p:cBhvr>
                                      <p:tavLst>
                                        <p:tav tm="0">
                                          <p:val>
                                            <p:strVal val="0-#ppt_w/2"/>
                                          </p:val>
                                        </p:tav>
                                        <p:tav tm="100000">
                                          <p:val>
                                            <p:strVal val="#ppt_x"/>
                                          </p:val>
                                        </p:tav>
                                      </p:tavLst>
                                    </p:anim>
                                    <p:anim calcmode="lin" valueType="num">
                                      <p:cBhvr additive="base">
                                        <p:cTn id="74" dur="2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200" fill="hold"/>
                                        <p:tgtEl>
                                          <p:spTgt spid="15"/>
                                        </p:tgtEl>
                                        <p:attrNameLst>
                                          <p:attrName>ppt_x</p:attrName>
                                        </p:attrNameLst>
                                      </p:cBhvr>
                                      <p:tavLst>
                                        <p:tav tm="0">
                                          <p:val>
                                            <p:strVal val="0-#ppt_w/2"/>
                                          </p:val>
                                        </p:tav>
                                        <p:tav tm="100000">
                                          <p:val>
                                            <p:strVal val="#ppt_x"/>
                                          </p:val>
                                        </p:tav>
                                      </p:tavLst>
                                    </p:anim>
                                    <p:anim calcmode="lin" valueType="num">
                                      <p:cBhvr additive="base">
                                        <p:cTn id="80" dur="200" fill="hold"/>
                                        <p:tgtEl>
                                          <p:spTgt spid="15"/>
                                        </p:tgtEl>
                                        <p:attrNameLst>
                                          <p:attrName>ppt_y</p:attrName>
                                        </p:attrNameLst>
                                      </p:cBhvr>
                                      <p:tavLst>
                                        <p:tav tm="0">
                                          <p:val>
                                            <p:strVal val="#ppt_y"/>
                                          </p:val>
                                        </p:tav>
                                        <p:tav tm="100000">
                                          <p:val>
                                            <p:strVal val="#ppt_y"/>
                                          </p:val>
                                        </p:tav>
                                      </p:tavLst>
                                    </p:anim>
                                  </p:childTnLst>
                                </p:cTn>
                              </p:par>
                            </p:childTnLst>
                          </p:cTn>
                        </p:par>
                        <p:par>
                          <p:cTn id="81" fill="hold">
                            <p:stCondLst>
                              <p:cond delay="200"/>
                            </p:stCondLst>
                            <p:childTnLst>
                              <p:par>
                                <p:cTn id="82" presetID="2" presetClass="entr" presetSubtype="8" fill="hold" nodeType="after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additive="base">
                                        <p:cTn id="84" dur="200" fill="hold"/>
                                        <p:tgtEl>
                                          <p:spTgt spid="16"/>
                                        </p:tgtEl>
                                        <p:attrNameLst>
                                          <p:attrName>ppt_x</p:attrName>
                                        </p:attrNameLst>
                                      </p:cBhvr>
                                      <p:tavLst>
                                        <p:tav tm="0">
                                          <p:val>
                                            <p:strVal val="0-#ppt_w/2"/>
                                          </p:val>
                                        </p:tav>
                                        <p:tav tm="100000">
                                          <p:val>
                                            <p:strVal val="#ppt_x"/>
                                          </p:val>
                                        </p:tav>
                                      </p:tavLst>
                                    </p:anim>
                                    <p:anim calcmode="lin" valueType="num">
                                      <p:cBhvr additive="base">
                                        <p:cTn id="85" dur="200" fill="hold"/>
                                        <p:tgtEl>
                                          <p:spTgt spid="16"/>
                                        </p:tgtEl>
                                        <p:attrNameLst>
                                          <p:attrName>ppt_y</p:attrName>
                                        </p:attrNameLst>
                                      </p:cBhvr>
                                      <p:tavLst>
                                        <p:tav tm="0">
                                          <p:val>
                                            <p:strVal val="#ppt_y"/>
                                          </p:val>
                                        </p:tav>
                                        <p:tav tm="100000">
                                          <p:val>
                                            <p:strVal val="#ppt_y"/>
                                          </p:val>
                                        </p:tav>
                                      </p:tavLst>
                                    </p:anim>
                                  </p:childTnLst>
                                </p:cTn>
                              </p:par>
                            </p:childTnLst>
                          </p:cTn>
                        </p:par>
                        <p:par>
                          <p:cTn id="86" fill="hold">
                            <p:stCondLst>
                              <p:cond delay="400"/>
                            </p:stCondLst>
                            <p:childTnLst>
                              <p:par>
                                <p:cTn id="87" presetID="2" presetClass="entr" presetSubtype="8" fill="hold" nodeType="after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additive="base">
                                        <p:cTn id="89" dur="200" fill="hold"/>
                                        <p:tgtEl>
                                          <p:spTgt spid="17"/>
                                        </p:tgtEl>
                                        <p:attrNameLst>
                                          <p:attrName>ppt_x</p:attrName>
                                        </p:attrNameLst>
                                      </p:cBhvr>
                                      <p:tavLst>
                                        <p:tav tm="0">
                                          <p:val>
                                            <p:strVal val="0-#ppt_w/2"/>
                                          </p:val>
                                        </p:tav>
                                        <p:tav tm="100000">
                                          <p:val>
                                            <p:strVal val="#ppt_x"/>
                                          </p:val>
                                        </p:tav>
                                      </p:tavLst>
                                    </p:anim>
                                    <p:anim calcmode="lin" valueType="num">
                                      <p:cBhvr additive="base">
                                        <p:cTn id="90" dur="200" fill="hold"/>
                                        <p:tgtEl>
                                          <p:spTgt spid="17"/>
                                        </p:tgtEl>
                                        <p:attrNameLst>
                                          <p:attrName>ppt_y</p:attrName>
                                        </p:attrNameLst>
                                      </p:cBhvr>
                                      <p:tavLst>
                                        <p:tav tm="0">
                                          <p:val>
                                            <p:strVal val="#ppt_y"/>
                                          </p:val>
                                        </p:tav>
                                        <p:tav tm="100000">
                                          <p:val>
                                            <p:strVal val="#ppt_y"/>
                                          </p:val>
                                        </p:tav>
                                      </p:tavLst>
                                    </p:anim>
                                  </p:childTnLst>
                                </p:cTn>
                              </p:par>
                            </p:childTnLst>
                          </p:cTn>
                        </p:par>
                        <p:par>
                          <p:cTn id="91" fill="hold">
                            <p:stCondLst>
                              <p:cond delay="600"/>
                            </p:stCondLst>
                            <p:childTnLst>
                              <p:par>
                                <p:cTn id="92" presetID="2" presetClass="entr" presetSubtype="8"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 calcmode="lin" valueType="num">
                                      <p:cBhvr additive="base">
                                        <p:cTn id="94" dur="200" fill="hold"/>
                                        <p:tgtEl>
                                          <p:spTgt spid="18"/>
                                        </p:tgtEl>
                                        <p:attrNameLst>
                                          <p:attrName>ppt_x</p:attrName>
                                        </p:attrNameLst>
                                      </p:cBhvr>
                                      <p:tavLst>
                                        <p:tav tm="0">
                                          <p:val>
                                            <p:strVal val="0-#ppt_w/2"/>
                                          </p:val>
                                        </p:tav>
                                        <p:tav tm="100000">
                                          <p:val>
                                            <p:strVal val="#ppt_x"/>
                                          </p:val>
                                        </p:tav>
                                      </p:tavLst>
                                    </p:anim>
                                    <p:anim calcmode="lin" valueType="num">
                                      <p:cBhvr additive="base">
                                        <p:cTn id="95" dur="2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6" presetClass="exit" presetSubtype="21" fill="hold" nodeType="clickEffect">
                                  <p:stCondLst>
                                    <p:cond delay="0"/>
                                  </p:stCondLst>
                                  <p:childTnLst>
                                    <p:animEffect transition="out" filter="barn(inVertical)">
                                      <p:cBhvr>
                                        <p:cTn id="99" dur="250"/>
                                        <p:tgtEl>
                                          <p:spTgt spid="2"/>
                                        </p:tgtEl>
                                      </p:cBhvr>
                                    </p:animEffect>
                                    <p:set>
                                      <p:cBhvr>
                                        <p:cTn id="100" dur="1" fill="hold">
                                          <p:stCondLst>
                                            <p:cond delay="249"/>
                                          </p:stCondLst>
                                        </p:cTn>
                                        <p:tgtEl>
                                          <p:spTgt spid="2"/>
                                        </p:tgtEl>
                                        <p:attrNameLst>
                                          <p:attrName>style.visibility</p:attrName>
                                        </p:attrNameLst>
                                      </p:cBhvr>
                                      <p:to>
                                        <p:strVal val="hidden"/>
                                      </p:to>
                                    </p:set>
                                  </p:childTnLst>
                                </p:cTn>
                              </p:par>
                              <p:par>
                                <p:cTn id="101" presetID="2" presetClass="exit" presetSubtype="4" fill="hold" nodeType="withEffect">
                                  <p:stCondLst>
                                    <p:cond delay="0"/>
                                  </p:stCondLst>
                                  <p:childTnLst>
                                    <p:anim calcmode="lin" valueType="num">
                                      <p:cBhvr additive="base">
                                        <p:cTn id="102" dur="250"/>
                                        <p:tgtEl>
                                          <p:spTgt spid="5"/>
                                        </p:tgtEl>
                                        <p:attrNameLst>
                                          <p:attrName>ppt_x</p:attrName>
                                        </p:attrNameLst>
                                      </p:cBhvr>
                                      <p:tavLst>
                                        <p:tav tm="0">
                                          <p:val>
                                            <p:strVal val="ppt_x"/>
                                          </p:val>
                                        </p:tav>
                                        <p:tav tm="100000">
                                          <p:val>
                                            <p:strVal val="ppt_x"/>
                                          </p:val>
                                        </p:tav>
                                      </p:tavLst>
                                    </p:anim>
                                    <p:anim calcmode="lin" valueType="num">
                                      <p:cBhvr additive="base">
                                        <p:cTn id="103" dur="250"/>
                                        <p:tgtEl>
                                          <p:spTgt spid="5"/>
                                        </p:tgtEl>
                                        <p:attrNameLst>
                                          <p:attrName>ppt_y</p:attrName>
                                        </p:attrNameLst>
                                      </p:cBhvr>
                                      <p:tavLst>
                                        <p:tav tm="0">
                                          <p:val>
                                            <p:strVal val="ppt_y"/>
                                          </p:val>
                                        </p:tav>
                                        <p:tav tm="100000">
                                          <p:val>
                                            <p:strVal val="1+ppt_h/2"/>
                                          </p:val>
                                        </p:tav>
                                      </p:tavLst>
                                    </p:anim>
                                    <p:set>
                                      <p:cBhvr>
                                        <p:cTn id="104" dur="1" fill="hold">
                                          <p:stCondLst>
                                            <p:cond delay="249"/>
                                          </p:stCondLst>
                                        </p:cTn>
                                        <p:tgtEl>
                                          <p:spTgt spid="5"/>
                                        </p:tgtEl>
                                        <p:attrNameLst>
                                          <p:attrName>style.visibility</p:attrName>
                                        </p:attrNameLst>
                                      </p:cBhvr>
                                      <p:to>
                                        <p:strVal val="hidden"/>
                                      </p:to>
                                    </p:set>
                                  </p:childTnLst>
                                </p:cTn>
                              </p:par>
                              <p:par>
                                <p:cTn id="105" presetID="2" presetClass="exit" presetSubtype="4" fill="hold" nodeType="withEffect">
                                  <p:stCondLst>
                                    <p:cond delay="0"/>
                                  </p:stCondLst>
                                  <p:childTnLst>
                                    <p:anim calcmode="lin" valueType="num">
                                      <p:cBhvr additive="base">
                                        <p:cTn id="106" dur="250"/>
                                        <p:tgtEl>
                                          <p:spTgt spid="6"/>
                                        </p:tgtEl>
                                        <p:attrNameLst>
                                          <p:attrName>ppt_x</p:attrName>
                                        </p:attrNameLst>
                                      </p:cBhvr>
                                      <p:tavLst>
                                        <p:tav tm="0">
                                          <p:val>
                                            <p:strVal val="ppt_x"/>
                                          </p:val>
                                        </p:tav>
                                        <p:tav tm="100000">
                                          <p:val>
                                            <p:strVal val="ppt_x"/>
                                          </p:val>
                                        </p:tav>
                                      </p:tavLst>
                                    </p:anim>
                                    <p:anim calcmode="lin" valueType="num">
                                      <p:cBhvr additive="base">
                                        <p:cTn id="107" dur="250"/>
                                        <p:tgtEl>
                                          <p:spTgt spid="6"/>
                                        </p:tgtEl>
                                        <p:attrNameLst>
                                          <p:attrName>ppt_y</p:attrName>
                                        </p:attrNameLst>
                                      </p:cBhvr>
                                      <p:tavLst>
                                        <p:tav tm="0">
                                          <p:val>
                                            <p:strVal val="ppt_y"/>
                                          </p:val>
                                        </p:tav>
                                        <p:tav tm="100000">
                                          <p:val>
                                            <p:strVal val="1+ppt_h/2"/>
                                          </p:val>
                                        </p:tav>
                                      </p:tavLst>
                                    </p:anim>
                                    <p:set>
                                      <p:cBhvr>
                                        <p:cTn id="108" dur="1" fill="hold">
                                          <p:stCondLst>
                                            <p:cond delay="249"/>
                                          </p:stCondLst>
                                        </p:cTn>
                                        <p:tgtEl>
                                          <p:spTgt spid="6"/>
                                        </p:tgtEl>
                                        <p:attrNameLst>
                                          <p:attrName>style.visibility</p:attrName>
                                        </p:attrNameLst>
                                      </p:cBhvr>
                                      <p:to>
                                        <p:strVal val="hidden"/>
                                      </p:to>
                                    </p:set>
                                  </p:childTnLst>
                                </p:cTn>
                              </p:par>
                              <p:par>
                                <p:cTn id="109" presetID="2" presetClass="exit" presetSubtype="4" fill="hold" nodeType="withEffect">
                                  <p:stCondLst>
                                    <p:cond delay="0"/>
                                  </p:stCondLst>
                                  <p:childTnLst>
                                    <p:anim calcmode="lin" valueType="num">
                                      <p:cBhvr additive="base">
                                        <p:cTn id="110" dur="250"/>
                                        <p:tgtEl>
                                          <p:spTgt spid="7"/>
                                        </p:tgtEl>
                                        <p:attrNameLst>
                                          <p:attrName>ppt_x</p:attrName>
                                        </p:attrNameLst>
                                      </p:cBhvr>
                                      <p:tavLst>
                                        <p:tav tm="0">
                                          <p:val>
                                            <p:strVal val="ppt_x"/>
                                          </p:val>
                                        </p:tav>
                                        <p:tav tm="100000">
                                          <p:val>
                                            <p:strVal val="ppt_x"/>
                                          </p:val>
                                        </p:tav>
                                      </p:tavLst>
                                    </p:anim>
                                    <p:anim calcmode="lin" valueType="num">
                                      <p:cBhvr additive="base">
                                        <p:cTn id="111" dur="250"/>
                                        <p:tgtEl>
                                          <p:spTgt spid="7"/>
                                        </p:tgtEl>
                                        <p:attrNameLst>
                                          <p:attrName>ppt_y</p:attrName>
                                        </p:attrNameLst>
                                      </p:cBhvr>
                                      <p:tavLst>
                                        <p:tav tm="0">
                                          <p:val>
                                            <p:strVal val="ppt_y"/>
                                          </p:val>
                                        </p:tav>
                                        <p:tav tm="100000">
                                          <p:val>
                                            <p:strVal val="1+ppt_h/2"/>
                                          </p:val>
                                        </p:tav>
                                      </p:tavLst>
                                    </p:anim>
                                    <p:set>
                                      <p:cBhvr>
                                        <p:cTn id="112" dur="1" fill="hold">
                                          <p:stCondLst>
                                            <p:cond delay="249"/>
                                          </p:stCondLst>
                                        </p:cTn>
                                        <p:tgtEl>
                                          <p:spTgt spid="7"/>
                                        </p:tgtEl>
                                        <p:attrNameLst>
                                          <p:attrName>style.visibility</p:attrName>
                                        </p:attrNameLst>
                                      </p:cBhvr>
                                      <p:to>
                                        <p:strVal val="hidden"/>
                                      </p:to>
                                    </p:set>
                                  </p:childTnLst>
                                </p:cTn>
                              </p:par>
                              <p:par>
                                <p:cTn id="113" presetID="2" presetClass="exit" presetSubtype="4" fill="hold" nodeType="withEffect">
                                  <p:stCondLst>
                                    <p:cond delay="0"/>
                                  </p:stCondLst>
                                  <p:childTnLst>
                                    <p:anim calcmode="lin" valueType="num">
                                      <p:cBhvr additive="base">
                                        <p:cTn id="114" dur="250"/>
                                        <p:tgtEl>
                                          <p:spTgt spid="3"/>
                                        </p:tgtEl>
                                        <p:attrNameLst>
                                          <p:attrName>ppt_x</p:attrName>
                                        </p:attrNameLst>
                                      </p:cBhvr>
                                      <p:tavLst>
                                        <p:tav tm="0">
                                          <p:val>
                                            <p:strVal val="ppt_x"/>
                                          </p:val>
                                        </p:tav>
                                        <p:tav tm="100000">
                                          <p:val>
                                            <p:strVal val="ppt_x"/>
                                          </p:val>
                                        </p:tav>
                                      </p:tavLst>
                                    </p:anim>
                                    <p:anim calcmode="lin" valueType="num">
                                      <p:cBhvr additive="base">
                                        <p:cTn id="115" dur="250"/>
                                        <p:tgtEl>
                                          <p:spTgt spid="3"/>
                                        </p:tgtEl>
                                        <p:attrNameLst>
                                          <p:attrName>ppt_y</p:attrName>
                                        </p:attrNameLst>
                                      </p:cBhvr>
                                      <p:tavLst>
                                        <p:tav tm="0">
                                          <p:val>
                                            <p:strVal val="ppt_y"/>
                                          </p:val>
                                        </p:tav>
                                        <p:tav tm="100000">
                                          <p:val>
                                            <p:strVal val="1+ppt_h/2"/>
                                          </p:val>
                                        </p:tav>
                                      </p:tavLst>
                                    </p:anim>
                                    <p:set>
                                      <p:cBhvr>
                                        <p:cTn id="116" dur="1" fill="hold">
                                          <p:stCondLst>
                                            <p:cond delay="249"/>
                                          </p:stCondLst>
                                        </p:cTn>
                                        <p:tgtEl>
                                          <p:spTgt spid="3"/>
                                        </p:tgtEl>
                                        <p:attrNameLst>
                                          <p:attrName>style.visibility</p:attrName>
                                        </p:attrNameLst>
                                      </p:cBhvr>
                                      <p:to>
                                        <p:strVal val="hidden"/>
                                      </p:to>
                                    </p:set>
                                  </p:childTnLst>
                                </p:cTn>
                              </p:par>
                              <p:par>
                                <p:cTn id="117" presetID="2" presetClass="exit" presetSubtype="4" fill="hold" nodeType="withEffect">
                                  <p:stCondLst>
                                    <p:cond delay="0"/>
                                  </p:stCondLst>
                                  <p:childTnLst>
                                    <p:anim calcmode="lin" valueType="num">
                                      <p:cBhvr additive="base">
                                        <p:cTn id="118" dur="250"/>
                                        <p:tgtEl>
                                          <p:spTgt spid="4"/>
                                        </p:tgtEl>
                                        <p:attrNameLst>
                                          <p:attrName>ppt_x</p:attrName>
                                        </p:attrNameLst>
                                      </p:cBhvr>
                                      <p:tavLst>
                                        <p:tav tm="0">
                                          <p:val>
                                            <p:strVal val="ppt_x"/>
                                          </p:val>
                                        </p:tav>
                                        <p:tav tm="100000">
                                          <p:val>
                                            <p:strVal val="ppt_x"/>
                                          </p:val>
                                        </p:tav>
                                      </p:tavLst>
                                    </p:anim>
                                    <p:anim calcmode="lin" valueType="num">
                                      <p:cBhvr additive="base">
                                        <p:cTn id="119" dur="250"/>
                                        <p:tgtEl>
                                          <p:spTgt spid="4"/>
                                        </p:tgtEl>
                                        <p:attrNameLst>
                                          <p:attrName>ppt_y</p:attrName>
                                        </p:attrNameLst>
                                      </p:cBhvr>
                                      <p:tavLst>
                                        <p:tav tm="0">
                                          <p:val>
                                            <p:strVal val="ppt_y"/>
                                          </p:val>
                                        </p:tav>
                                        <p:tav tm="100000">
                                          <p:val>
                                            <p:strVal val="1+ppt_h/2"/>
                                          </p:val>
                                        </p:tav>
                                      </p:tavLst>
                                    </p:anim>
                                    <p:set>
                                      <p:cBhvr>
                                        <p:cTn id="120" dur="1" fill="hold">
                                          <p:stCondLst>
                                            <p:cond delay="249"/>
                                          </p:stCondLst>
                                        </p:cTn>
                                        <p:tgtEl>
                                          <p:spTgt spid="4"/>
                                        </p:tgtEl>
                                        <p:attrNameLst>
                                          <p:attrName>style.visibility</p:attrName>
                                        </p:attrNameLst>
                                      </p:cBhvr>
                                      <p:to>
                                        <p:strVal val="hidden"/>
                                      </p:to>
                                    </p:set>
                                  </p:childTnLst>
                                </p:cTn>
                              </p:par>
                              <p:par>
                                <p:cTn id="121" presetID="2" presetClass="exit" presetSubtype="4" fill="hold" nodeType="withEffect">
                                  <p:stCondLst>
                                    <p:cond delay="0"/>
                                  </p:stCondLst>
                                  <p:childTnLst>
                                    <p:anim calcmode="lin" valueType="num">
                                      <p:cBhvr additive="base">
                                        <p:cTn id="122" dur="250"/>
                                        <p:tgtEl>
                                          <p:spTgt spid="8"/>
                                        </p:tgtEl>
                                        <p:attrNameLst>
                                          <p:attrName>ppt_x</p:attrName>
                                        </p:attrNameLst>
                                      </p:cBhvr>
                                      <p:tavLst>
                                        <p:tav tm="0">
                                          <p:val>
                                            <p:strVal val="ppt_x"/>
                                          </p:val>
                                        </p:tav>
                                        <p:tav tm="100000">
                                          <p:val>
                                            <p:strVal val="ppt_x"/>
                                          </p:val>
                                        </p:tav>
                                      </p:tavLst>
                                    </p:anim>
                                    <p:anim calcmode="lin" valueType="num">
                                      <p:cBhvr additive="base">
                                        <p:cTn id="123" dur="250"/>
                                        <p:tgtEl>
                                          <p:spTgt spid="8"/>
                                        </p:tgtEl>
                                        <p:attrNameLst>
                                          <p:attrName>ppt_y</p:attrName>
                                        </p:attrNameLst>
                                      </p:cBhvr>
                                      <p:tavLst>
                                        <p:tav tm="0">
                                          <p:val>
                                            <p:strVal val="ppt_y"/>
                                          </p:val>
                                        </p:tav>
                                        <p:tav tm="100000">
                                          <p:val>
                                            <p:strVal val="1+ppt_h/2"/>
                                          </p:val>
                                        </p:tav>
                                      </p:tavLst>
                                    </p:anim>
                                    <p:set>
                                      <p:cBhvr>
                                        <p:cTn id="124" dur="1" fill="hold">
                                          <p:stCondLst>
                                            <p:cond delay="249"/>
                                          </p:stCondLst>
                                        </p:cTn>
                                        <p:tgtEl>
                                          <p:spTgt spid="8"/>
                                        </p:tgtEl>
                                        <p:attrNameLst>
                                          <p:attrName>style.visibility</p:attrName>
                                        </p:attrNameLst>
                                      </p:cBhvr>
                                      <p:to>
                                        <p:strVal val="hidden"/>
                                      </p:to>
                                    </p:set>
                                  </p:childTnLst>
                                </p:cTn>
                              </p:par>
                              <p:par>
                                <p:cTn id="125" presetID="2" presetClass="exit" presetSubtype="4" fill="hold" nodeType="withEffect">
                                  <p:stCondLst>
                                    <p:cond delay="0"/>
                                  </p:stCondLst>
                                  <p:childTnLst>
                                    <p:anim calcmode="lin" valueType="num">
                                      <p:cBhvr additive="base">
                                        <p:cTn id="126" dur="250"/>
                                        <p:tgtEl>
                                          <p:spTgt spid="9"/>
                                        </p:tgtEl>
                                        <p:attrNameLst>
                                          <p:attrName>ppt_x</p:attrName>
                                        </p:attrNameLst>
                                      </p:cBhvr>
                                      <p:tavLst>
                                        <p:tav tm="0">
                                          <p:val>
                                            <p:strVal val="ppt_x"/>
                                          </p:val>
                                        </p:tav>
                                        <p:tav tm="100000">
                                          <p:val>
                                            <p:strVal val="ppt_x"/>
                                          </p:val>
                                        </p:tav>
                                      </p:tavLst>
                                    </p:anim>
                                    <p:anim calcmode="lin" valueType="num">
                                      <p:cBhvr additive="base">
                                        <p:cTn id="127" dur="250"/>
                                        <p:tgtEl>
                                          <p:spTgt spid="9"/>
                                        </p:tgtEl>
                                        <p:attrNameLst>
                                          <p:attrName>ppt_y</p:attrName>
                                        </p:attrNameLst>
                                      </p:cBhvr>
                                      <p:tavLst>
                                        <p:tav tm="0">
                                          <p:val>
                                            <p:strVal val="ppt_y"/>
                                          </p:val>
                                        </p:tav>
                                        <p:tav tm="100000">
                                          <p:val>
                                            <p:strVal val="1+ppt_h/2"/>
                                          </p:val>
                                        </p:tav>
                                      </p:tavLst>
                                    </p:anim>
                                    <p:set>
                                      <p:cBhvr>
                                        <p:cTn id="128" dur="1" fill="hold">
                                          <p:stCondLst>
                                            <p:cond delay="249"/>
                                          </p:stCondLst>
                                        </p:cTn>
                                        <p:tgtEl>
                                          <p:spTgt spid="9"/>
                                        </p:tgtEl>
                                        <p:attrNameLst>
                                          <p:attrName>style.visibility</p:attrName>
                                        </p:attrNameLst>
                                      </p:cBhvr>
                                      <p:to>
                                        <p:strVal val="hidden"/>
                                      </p:to>
                                    </p:set>
                                  </p:childTnLst>
                                </p:cTn>
                              </p:par>
                              <p:par>
                                <p:cTn id="129" presetID="2" presetClass="exit" presetSubtype="4" fill="hold" nodeType="withEffect">
                                  <p:stCondLst>
                                    <p:cond delay="0"/>
                                  </p:stCondLst>
                                  <p:childTnLst>
                                    <p:anim calcmode="lin" valueType="num">
                                      <p:cBhvr additive="base">
                                        <p:cTn id="130" dur="250"/>
                                        <p:tgtEl>
                                          <p:spTgt spid="10"/>
                                        </p:tgtEl>
                                        <p:attrNameLst>
                                          <p:attrName>ppt_x</p:attrName>
                                        </p:attrNameLst>
                                      </p:cBhvr>
                                      <p:tavLst>
                                        <p:tav tm="0">
                                          <p:val>
                                            <p:strVal val="ppt_x"/>
                                          </p:val>
                                        </p:tav>
                                        <p:tav tm="100000">
                                          <p:val>
                                            <p:strVal val="ppt_x"/>
                                          </p:val>
                                        </p:tav>
                                      </p:tavLst>
                                    </p:anim>
                                    <p:anim calcmode="lin" valueType="num">
                                      <p:cBhvr additive="base">
                                        <p:cTn id="131" dur="250"/>
                                        <p:tgtEl>
                                          <p:spTgt spid="10"/>
                                        </p:tgtEl>
                                        <p:attrNameLst>
                                          <p:attrName>ppt_y</p:attrName>
                                        </p:attrNameLst>
                                      </p:cBhvr>
                                      <p:tavLst>
                                        <p:tav tm="0">
                                          <p:val>
                                            <p:strVal val="ppt_y"/>
                                          </p:val>
                                        </p:tav>
                                        <p:tav tm="100000">
                                          <p:val>
                                            <p:strVal val="1+ppt_h/2"/>
                                          </p:val>
                                        </p:tav>
                                      </p:tavLst>
                                    </p:anim>
                                    <p:set>
                                      <p:cBhvr>
                                        <p:cTn id="132" dur="1" fill="hold">
                                          <p:stCondLst>
                                            <p:cond delay="249"/>
                                          </p:stCondLst>
                                        </p:cTn>
                                        <p:tgtEl>
                                          <p:spTgt spid="10"/>
                                        </p:tgtEl>
                                        <p:attrNameLst>
                                          <p:attrName>style.visibility</p:attrName>
                                        </p:attrNameLst>
                                      </p:cBhvr>
                                      <p:to>
                                        <p:strVal val="hidden"/>
                                      </p:to>
                                    </p:set>
                                  </p:childTnLst>
                                </p:cTn>
                              </p:par>
                              <p:par>
                                <p:cTn id="133" presetID="2" presetClass="exit" presetSubtype="4" fill="hold" nodeType="withEffect">
                                  <p:stCondLst>
                                    <p:cond delay="0"/>
                                  </p:stCondLst>
                                  <p:childTnLst>
                                    <p:anim calcmode="lin" valueType="num">
                                      <p:cBhvr additive="base">
                                        <p:cTn id="134" dur="250"/>
                                        <p:tgtEl>
                                          <p:spTgt spid="11"/>
                                        </p:tgtEl>
                                        <p:attrNameLst>
                                          <p:attrName>ppt_x</p:attrName>
                                        </p:attrNameLst>
                                      </p:cBhvr>
                                      <p:tavLst>
                                        <p:tav tm="0">
                                          <p:val>
                                            <p:strVal val="ppt_x"/>
                                          </p:val>
                                        </p:tav>
                                        <p:tav tm="100000">
                                          <p:val>
                                            <p:strVal val="ppt_x"/>
                                          </p:val>
                                        </p:tav>
                                      </p:tavLst>
                                    </p:anim>
                                    <p:anim calcmode="lin" valueType="num">
                                      <p:cBhvr additive="base">
                                        <p:cTn id="135" dur="250"/>
                                        <p:tgtEl>
                                          <p:spTgt spid="11"/>
                                        </p:tgtEl>
                                        <p:attrNameLst>
                                          <p:attrName>ppt_y</p:attrName>
                                        </p:attrNameLst>
                                      </p:cBhvr>
                                      <p:tavLst>
                                        <p:tav tm="0">
                                          <p:val>
                                            <p:strVal val="ppt_y"/>
                                          </p:val>
                                        </p:tav>
                                        <p:tav tm="100000">
                                          <p:val>
                                            <p:strVal val="1+ppt_h/2"/>
                                          </p:val>
                                        </p:tav>
                                      </p:tavLst>
                                    </p:anim>
                                    <p:set>
                                      <p:cBhvr>
                                        <p:cTn id="136" dur="1" fill="hold">
                                          <p:stCondLst>
                                            <p:cond delay="249"/>
                                          </p:stCondLst>
                                        </p:cTn>
                                        <p:tgtEl>
                                          <p:spTgt spid="11"/>
                                        </p:tgtEl>
                                        <p:attrNameLst>
                                          <p:attrName>style.visibility</p:attrName>
                                        </p:attrNameLst>
                                      </p:cBhvr>
                                      <p:to>
                                        <p:strVal val="hidden"/>
                                      </p:to>
                                    </p:set>
                                  </p:childTnLst>
                                </p:cTn>
                              </p:par>
                              <p:par>
                                <p:cTn id="137" presetID="2" presetClass="exit" presetSubtype="4" fill="hold" nodeType="withEffect">
                                  <p:stCondLst>
                                    <p:cond delay="0"/>
                                  </p:stCondLst>
                                  <p:childTnLst>
                                    <p:anim calcmode="lin" valueType="num">
                                      <p:cBhvr additive="base">
                                        <p:cTn id="138" dur="250"/>
                                        <p:tgtEl>
                                          <p:spTgt spid="12"/>
                                        </p:tgtEl>
                                        <p:attrNameLst>
                                          <p:attrName>ppt_x</p:attrName>
                                        </p:attrNameLst>
                                      </p:cBhvr>
                                      <p:tavLst>
                                        <p:tav tm="0">
                                          <p:val>
                                            <p:strVal val="ppt_x"/>
                                          </p:val>
                                        </p:tav>
                                        <p:tav tm="100000">
                                          <p:val>
                                            <p:strVal val="ppt_x"/>
                                          </p:val>
                                        </p:tav>
                                      </p:tavLst>
                                    </p:anim>
                                    <p:anim calcmode="lin" valueType="num">
                                      <p:cBhvr additive="base">
                                        <p:cTn id="139" dur="250"/>
                                        <p:tgtEl>
                                          <p:spTgt spid="12"/>
                                        </p:tgtEl>
                                        <p:attrNameLst>
                                          <p:attrName>ppt_y</p:attrName>
                                        </p:attrNameLst>
                                      </p:cBhvr>
                                      <p:tavLst>
                                        <p:tav tm="0">
                                          <p:val>
                                            <p:strVal val="ppt_y"/>
                                          </p:val>
                                        </p:tav>
                                        <p:tav tm="100000">
                                          <p:val>
                                            <p:strVal val="1+ppt_h/2"/>
                                          </p:val>
                                        </p:tav>
                                      </p:tavLst>
                                    </p:anim>
                                    <p:set>
                                      <p:cBhvr>
                                        <p:cTn id="140" dur="1" fill="hold">
                                          <p:stCondLst>
                                            <p:cond delay="249"/>
                                          </p:stCondLst>
                                        </p:cTn>
                                        <p:tgtEl>
                                          <p:spTgt spid="12"/>
                                        </p:tgtEl>
                                        <p:attrNameLst>
                                          <p:attrName>style.visibility</p:attrName>
                                        </p:attrNameLst>
                                      </p:cBhvr>
                                      <p:to>
                                        <p:strVal val="hidden"/>
                                      </p:to>
                                    </p:set>
                                  </p:childTnLst>
                                </p:cTn>
                              </p:par>
                              <p:par>
                                <p:cTn id="141" presetID="2" presetClass="exit" presetSubtype="4" fill="hold" nodeType="withEffect">
                                  <p:stCondLst>
                                    <p:cond delay="0"/>
                                  </p:stCondLst>
                                  <p:childTnLst>
                                    <p:anim calcmode="lin" valueType="num">
                                      <p:cBhvr additive="base">
                                        <p:cTn id="142" dur="250"/>
                                        <p:tgtEl>
                                          <p:spTgt spid="13"/>
                                        </p:tgtEl>
                                        <p:attrNameLst>
                                          <p:attrName>ppt_x</p:attrName>
                                        </p:attrNameLst>
                                      </p:cBhvr>
                                      <p:tavLst>
                                        <p:tav tm="0">
                                          <p:val>
                                            <p:strVal val="ppt_x"/>
                                          </p:val>
                                        </p:tav>
                                        <p:tav tm="100000">
                                          <p:val>
                                            <p:strVal val="ppt_x"/>
                                          </p:val>
                                        </p:tav>
                                      </p:tavLst>
                                    </p:anim>
                                    <p:anim calcmode="lin" valueType="num">
                                      <p:cBhvr additive="base">
                                        <p:cTn id="143" dur="250"/>
                                        <p:tgtEl>
                                          <p:spTgt spid="13"/>
                                        </p:tgtEl>
                                        <p:attrNameLst>
                                          <p:attrName>ppt_y</p:attrName>
                                        </p:attrNameLst>
                                      </p:cBhvr>
                                      <p:tavLst>
                                        <p:tav tm="0">
                                          <p:val>
                                            <p:strVal val="ppt_y"/>
                                          </p:val>
                                        </p:tav>
                                        <p:tav tm="100000">
                                          <p:val>
                                            <p:strVal val="1+ppt_h/2"/>
                                          </p:val>
                                        </p:tav>
                                      </p:tavLst>
                                    </p:anim>
                                    <p:set>
                                      <p:cBhvr>
                                        <p:cTn id="144" dur="1" fill="hold">
                                          <p:stCondLst>
                                            <p:cond delay="249"/>
                                          </p:stCondLst>
                                        </p:cTn>
                                        <p:tgtEl>
                                          <p:spTgt spid="13"/>
                                        </p:tgtEl>
                                        <p:attrNameLst>
                                          <p:attrName>style.visibility</p:attrName>
                                        </p:attrNameLst>
                                      </p:cBhvr>
                                      <p:to>
                                        <p:strVal val="hidden"/>
                                      </p:to>
                                    </p:set>
                                  </p:childTnLst>
                                </p:cTn>
                              </p:par>
                              <p:par>
                                <p:cTn id="145" presetID="2" presetClass="exit" presetSubtype="4" fill="hold" nodeType="withEffect">
                                  <p:stCondLst>
                                    <p:cond delay="0"/>
                                  </p:stCondLst>
                                  <p:childTnLst>
                                    <p:anim calcmode="lin" valueType="num">
                                      <p:cBhvr additive="base">
                                        <p:cTn id="146" dur="250"/>
                                        <p:tgtEl>
                                          <p:spTgt spid="14"/>
                                        </p:tgtEl>
                                        <p:attrNameLst>
                                          <p:attrName>ppt_x</p:attrName>
                                        </p:attrNameLst>
                                      </p:cBhvr>
                                      <p:tavLst>
                                        <p:tav tm="0">
                                          <p:val>
                                            <p:strVal val="ppt_x"/>
                                          </p:val>
                                        </p:tav>
                                        <p:tav tm="100000">
                                          <p:val>
                                            <p:strVal val="ppt_x"/>
                                          </p:val>
                                        </p:tav>
                                      </p:tavLst>
                                    </p:anim>
                                    <p:anim calcmode="lin" valueType="num">
                                      <p:cBhvr additive="base">
                                        <p:cTn id="147" dur="250"/>
                                        <p:tgtEl>
                                          <p:spTgt spid="14"/>
                                        </p:tgtEl>
                                        <p:attrNameLst>
                                          <p:attrName>ppt_y</p:attrName>
                                        </p:attrNameLst>
                                      </p:cBhvr>
                                      <p:tavLst>
                                        <p:tav tm="0">
                                          <p:val>
                                            <p:strVal val="ppt_y"/>
                                          </p:val>
                                        </p:tav>
                                        <p:tav tm="100000">
                                          <p:val>
                                            <p:strVal val="1+ppt_h/2"/>
                                          </p:val>
                                        </p:tav>
                                      </p:tavLst>
                                    </p:anim>
                                    <p:set>
                                      <p:cBhvr>
                                        <p:cTn id="148" dur="1" fill="hold">
                                          <p:stCondLst>
                                            <p:cond delay="249"/>
                                          </p:stCondLst>
                                        </p:cTn>
                                        <p:tgtEl>
                                          <p:spTgt spid="14"/>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additive="base">
                                        <p:cTn id="150" dur="250"/>
                                        <p:tgtEl>
                                          <p:spTgt spid="15"/>
                                        </p:tgtEl>
                                        <p:attrNameLst>
                                          <p:attrName>ppt_x</p:attrName>
                                        </p:attrNameLst>
                                      </p:cBhvr>
                                      <p:tavLst>
                                        <p:tav tm="0">
                                          <p:val>
                                            <p:strVal val="ppt_x"/>
                                          </p:val>
                                        </p:tav>
                                        <p:tav tm="100000">
                                          <p:val>
                                            <p:strVal val="ppt_x"/>
                                          </p:val>
                                        </p:tav>
                                      </p:tavLst>
                                    </p:anim>
                                    <p:anim calcmode="lin" valueType="num">
                                      <p:cBhvr additive="base">
                                        <p:cTn id="151" dur="250"/>
                                        <p:tgtEl>
                                          <p:spTgt spid="15"/>
                                        </p:tgtEl>
                                        <p:attrNameLst>
                                          <p:attrName>ppt_y</p:attrName>
                                        </p:attrNameLst>
                                      </p:cBhvr>
                                      <p:tavLst>
                                        <p:tav tm="0">
                                          <p:val>
                                            <p:strVal val="ppt_y"/>
                                          </p:val>
                                        </p:tav>
                                        <p:tav tm="100000">
                                          <p:val>
                                            <p:strVal val="1+ppt_h/2"/>
                                          </p:val>
                                        </p:tav>
                                      </p:tavLst>
                                    </p:anim>
                                    <p:set>
                                      <p:cBhvr>
                                        <p:cTn id="152" dur="1" fill="hold">
                                          <p:stCondLst>
                                            <p:cond delay="249"/>
                                          </p:stCondLst>
                                        </p:cTn>
                                        <p:tgtEl>
                                          <p:spTgt spid="15"/>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additive="base">
                                        <p:cTn id="154" dur="250"/>
                                        <p:tgtEl>
                                          <p:spTgt spid="16"/>
                                        </p:tgtEl>
                                        <p:attrNameLst>
                                          <p:attrName>ppt_x</p:attrName>
                                        </p:attrNameLst>
                                      </p:cBhvr>
                                      <p:tavLst>
                                        <p:tav tm="0">
                                          <p:val>
                                            <p:strVal val="ppt_x"/>
                                          </p:val>
                                        </p:tav>
                                        <p:tav tm="100000">
                                          <p:val>
                                            <p:strVal val="ppt_x"/>
                                          </p:val>
                                        </p:tav>
                                      </p:tavLst>
                                    </p:anim>
                                    <p:anim calcmode="lin" valueType="num">
                                      <p:cBhvr additive="base">
                                        <p:cTn id="155" dur="250"/>
                                        <p:tgtEl>
                                          <p:spTgt spid="16"/>
                                        </p:tgtEl>
                                        <p:attrNameLst>
                                          <p:attrName>ppt_y</p:attrName>
                                        </p:attrNameLst>
                                      </p:cBhvr>
                                      <p:tavLst>
                                        <p:tav tm="0">
                                          <p:val>
                                            <p:strVal val="ppt_y"/>
                                          </p:val>
                                        </p:tav>
                                        <p:tav tm="100000">
                                          <p:val>
                                            <p:strVal val="1+ppt_h/2"/>
                                          </p:val>
                                        </p:tav>
                                      </p:tavLst>
                                    </p:anim>
                                    <p:set>
                                      <p:cBhvr>
                                        <p:cTn id="156" dur="1" fill="hold">
                                          <p:stCondLst>
                                            <p:cond delay="249"/>
                                          </p:stCondLst>
                                        </p:cTn>
                                        <p:tgtEl>
                                          <p:spTgt spid="16"/>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additive="base">
                                        <p:cTn id="158" dur="250"/>
                                        <p:tgtEl>
                                          <p:spTgt spid="17"/>
                                        </p:tgtEl>
                                        <p:attrNameLst>
                                          <p:attrName>ppt_x</p:attrName>
                                        </p:attrNameLst>
                                      </p:cBhvr>
                                      <p:tavLst>
                                        <p:tav tm="0">
                                          <p:val>
                                            <p:strVal val="ppt_x"/>
                                          </p:val>
                                        </p:tav>
                                        <p:tav tm="100000">
                                          <p:val>
                                            <p:strVal val="ppt_x"/>
                                          </p:val>
                                        </p:tav>
                                      </p:tavLst>
                                    </p:anim>
                                    <p:anim calcmode="lin" valueType="num">
                                      <p:cBhvr additive="base">
                                        <p:cTn id="159" dur="250"/>
                                        <p:tgtEl>
                                          <p:spTgt spid="17"/>
                                        </p:tgtEl>
                                        <p:attrNameLst>
                                          <p:attrName>ppt_y</p:attrName>
                                        </p:attrNameLst>
                                      </p:cBhvr>
                                      <p:tavLst>
                                        <p:tav tm="0">
                                          <p:val>
                                            <p:strVal val="ppt_y"/>
                                          </p:val>
                                        </p:tav>
                                        <p:tav tm="100000">
                                          <p:val>
                                            <p:strVal val="1+ppt_h/2"/>
                                          </p:val>
                                        </p:tav>
                                      </p:tavLst>
                                    </p:anim>
                                    <p:set>
                                      <p:cBhvr>
                                        <p:cTn id="160" dur="1" fill="hold">
                                          <p:stCondLst>
                                            <p:cond delay="249"/>
                                          </p:stCondLst>
                                        </p:cTn>
                                        <p:tgtEl>
                                          <p:spTgt spid="17"/>
                                        </p:tgtEl>
                                        <p:attrNameLst>
                                          <p:attrName>style.visibility</p:attrName>
                                        </p:attrNameLst>
                                      </p:cBhvr>
                                      <p:to>
                                        <p:strVal val="hidden"/>
                                      </p:to>
                                    </p:set>
                                  </p:childTnLst>
                                </p:cTn>
                              </p:par>
                              <p:par>
                                <p:cTn id="161" presetID="2" presetClass="exit" presetSubtype="4" fill="hold" nodeType="withEffect">
                                  <p:stCondLst>
                                    <p:cond delay="0"/>
                                  </p:stCondLst>
                                  <p:childTnLst>
                                    <p:anim calcmode="lin" valueType="num">
                                      <p:cBhvr additive="base">
                                        <p:cTn id="162" dur="250"/>
                                        <p:tgtEl>
                                          <p:spTgt spid="18"/>
                                        </p:tgtEl>
                                        <p:attrNameLst>
                                          <p:attrName>ppt_x</p:attrName>
                                        </p:attrNameLst>
                                      </p:cBhvr>
                                      <p:tavLst>
                                        <p:tav tm="0">
                                          <p:val>
                                            <p:strVal val="ppt_x"/>
                                          </p:val>
                                        </p:tav>
                                        <p:tav tm="100000">
                                          <p:val>
                                            <p:strVal val="ppt_x"/>
                                          </p:val>
                                        </p:tav>
                                      </p:tavLst>
                                    </p:anim>
                                    <p:anim calcmode="lin" valueType="num">
                                      <p:cBhvr additive="base">
                                        <p:cTn id="163" dur="250"/>
                                        <p:tgtEl>
                                          <p:spTgt spid="18"/>
                                        </p:tgtEl>
                                        <p:attrNameLst>
                                          <p:attrName>ppt_y</p:attrName>
                                        </p:attrNameLst>
                                      </p:cBhvr>
                                      <p:tavLst>
                                        <p:tav tm="0">
                                          <p:val>
                                            <p:strVal val="ppt_y"/>
                                          </p:val>
                                        </p:tav>
                                        <p:tav tm="100000">
                                          <p:val>
                                            <p:strVal val="1+ppt_h/2"/>
                                          </p:val>
                                        </p:tav>
                                      </p:tavLst>
                                    </p:anim>
                                    <p:set>
                                      <p:cBhvr>
                                        <p:cTn id="164" dur="1" fill="hold">
                                          <p:stCondLst>
                                            <p:cond delay="24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28650" y="2409825"/>
            <a:ext cx="17117675" cy="5563850"/>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19</a:t>
            </a:fld>
            <a:endParaRPr lang="en-US"/>
          </a:p>
        </p:txBody>
      </p:sp>
      <p:sp>
        <p:nvSpPr>
          <p:cNvPr id="4" name="Rectangle 3">
            <a:extLst>
              <a:ext uri="{FF2B5EF4-FFF2-40B4-BE49-F238E27FC236}">
                <a16:creationId xmlns:a16="http://schemas.microsoft.com/office/drawing/2014/main" id="{77265470-8145-932C-A2BC-F4646A55DF6C}"/>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17</a:t>
            </a:r>
          </a:p>
        </p:txBody>
      </p:sp>
    </p:spTree>
    <p:extLst>
      <p:ext uri="{BB962C8B-B14F-4D97-AF65-F5344CB8AC3E}">
        <p14:creationId xmlns:p14="http://schemas.microsoft.com/office/powerpoint/2010/main" val="279905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150"/>
                                        <p:tgtEl>
                                          <p:spTgt spid="2"/>
                                        </p:tgtEl>
                                      </p:cBhvr>
                                    </p:animEffect>
                                    <p:set>
                                      <p:cBhvr>
                                        <p:cTn id="12" dur="1" fill="hold">
                                          <p:stCondLst>
                                            <p:cond delay="1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7743825" y="428625"/>
            <a:ext cx="2866782" cy="1162896"/>
          </a:xfrm>
          <a:prstGeom prst="rect">
            <a:avLst/>
          </a:prstGeom>
        </p:spPr>
      </p:pic>
      <p:pic>
        <p:nvPicPr>
          <p:cNvPr id="3" name="Image 1" descr="preencoded.png"/>
          <p:cNvPicPr>
            <a:picLocks noChangeAspect="1"/>
          </p:cNvPicPr>
          <p:nvPr/>
        </p:nvPicPr>
        <p:blipFill>
          <a:blip r:embed="rId4"/>
          <a:srcRect/>
          <a:stretch/>
        </p:blipFill>
        <p:spPr>
          <a:xfrm>
            <a:off x="495300" y="1914525"/>
            <a:ext cx="6967872" cy="1606716"/>
          </a:xfrm>
          <a:prstGeom prst="rect">
            <a:avLst/>
          </a:prstGeom>
        </p:spPr>
      </p:pic>
      <p:pic>
        <p:nvPicPr>
          <p:cNvPr id="4" name="Image 2" descr="preencoded.png"/>
          <p:cNvPicPr>
            <a:picLocks noChangeAspect="1"/>
          </p:cNvPicPr>
          <p:nvPr/>
        </p:nvPicPr>
        <p:blipFill>
          <a:blip r:embed="rId5"/>
          <a:srcRect/>
          <a:stretch/>
        </p:blipFill>
        <p:spPr>
          <a:xfrm>
            <a:off x="2638425" y="3286125"/>
            <a:ext cx="9253871" cy="1583682"/>
          </a:xfrm>
          <a:prstGeom prst="rect">
            <a:avLst/>
          </a:prstGeom>
        </p:spPr>
      </p:pic>
      <p:pic>
        <p:nvPicPr>
          <p:cNvPr id="5" name="Image 3" descr="preencoded.png"/>
          <p:cNvPicPr>
            <a:picLocks noChangeAspect="1"/>
          </p:cNvPicPr>
          <p:nvPr/>
        </p:nvPicPr>
        <p:blipFill>
          <a:blip r:embed="rId6"/>
          <a:srcRect/>
          <a:stretch/>
        </p:blipFill>
        <p:spPr>
          <a:xfrm>
            <a:off x="4781550" y="4629150"/>
            <a:ext cx="8404558" cy="1602732"/>
          </a:xfrm>
          <a:prstGeom prst="rect">
            <a:avLst/>
          </a:prstGeom>
        </p:spPr>
      </p:pic>
      <p:pic>
        <p:nvPicPr>
          <p:cNvPr id="6" name="Image 4" descr="preencoded.png"/>
          <p:cNvPicPr>
            <a:picLocks noChangeAspect="1"/>
          </p:cNvPicPr>
          <p:nvPr/>
        </p:nvPicPr>
        <p:blipFill>
          <a:blip r:embed="rId7"/>
          <a:srcRect/>
          <a:stretch/>
        </p:blipFill>
        <p:spPr>
          <a:xfrm>
            <a:off x="8982075" y="7258050"/>
            <a:ext cx="6844312" cy="1507820"/>
          </a:xfrm>
          <a:prstGeom prst="rect">
            <a:avLst/>
          </a:prstGeom>
        </p:spPr>
      </p:pic>
      <p:pic>
        <p:nvPicPr>
          <p:cNvPr id="7" name="Image 5" descr="preencoded.png"/>
          <p:cNvPicPr>
            <a:picLocks noChangeAspect="1"/>
          </p:cNvPicPr>
          <p:nvPr/>
        </p:nvPicPr>
        <p:blipFill>
          <a:blip r:embed="rId8"/>
          <a:srcRect/>
          <a:stretch/>
        </p:blipFill>
        <p:spPr>
          <a:xfrm>
            <a:off x="11039475" y="8524875"/>
            <a:ext cx="6844312" cy="1507820"/>
          </a:xfrm>
          <a:prstGeom prst="rect">
            <a:avLst/>
          </a:prstGeom>
        </p:spPr>
      </p:pic>
      <p:pic>
        <p:nvPicPr>
          <p:cNvPr id="8" name="Image 6" descr="preencoded.png"/>
          <p:cNvPicPr>
            <a:picLocks noChangeAspect="1"/>
          </p:cNvPicPr>
          <p:nvPr/>
        </p:nvPicPr>
        <p:blipFill>
          <a:blip r:embed="rId9"/>
          <a:srcRect/>
          <a:stretch/>
        </p:blipFill>
        <p:spPr>
          <a:xfrm>
            <a:off x="6924675" y="5991225"/>
            <a:ext cx="6844312" cy="1507820"/>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2</a:t>
            </a:fld>
            <a:endParaRPr lang="en-US"/>
          </a:p>
        </p:txBody>
      </p:sp>
    </p:spTree>
    <p:extLst>
      <p:ext uri="{BB962C8B-B14F-4D97-AF65-F5344CB8AC3E}">
        <p14:creationId xmlns:p14="http://schemas.microsoft.com/office/powerpoint/2010/main" val="211194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0-#ppt_w/2"/>
                                          </p:val>
                                        </p:tav>
                                        <p:tav tm="100000">
                                          <p:val>
                                            <p:strVal val="#ppt_x"/>
                                          </p:val>
                                        </p:tav>
                                      </p:tavLst>
                                    </p:anim>
                                    <p:anim calcmode="lin" valueType="num">
                                      <p:cBhvr additive="base">
                                        <p:cTn id="16" dur="25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250" fill="hold"/>
                                        <p:tgtEl>
                                          <p:spTgt spid="5"/>
                                        </p:tgtEl>
                                        <p:attrNameLst>
                                          <p:attrName>ppt_x</p:attrName>
                                        </p:attrNameLst>
                                      </p:cBhvr>
                                      <p:tavLst>
                                        <p:tav tm="0">
                                          <p:val>
                                            <p:strVal val="0-#ppt_w/2"/>
                                          </p:val>
                                        </p:tav>
                                        <p:tav tm="100000">
                                          <p:val>
                                            <p:strVal val="#ppt_x"/>
                                          </p:val>
                                        </p:tav>
                                      </p:tavLst>
                                    </p:anim>
                                    <p:anim calcmode="lin" valueType="num">
                                      <p:cBhvr additive="base">
                                        <p:cTn id="21" dur="250" fill="hold"/>
                                        <p:tgtEl>
                                          <p:spTgt spid="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250" fill="hold"/>
                                        <p:tgtEl>
                                          <p:spTgt spid="8"/>
                                        </p:tgtEl>
                                        <p:attrNameLst>
                                          <p:attrName>ppt_x</p:attrName>
                                        </p:attrNameLst>
                                      </p:cBhvr>
                                      <p:tavLst>
                                        <p:tav tm="0">
                                          <p:val>
                                            <p:strVal val="0-#ppt_w/2"/>
                                          </p:val>
                                        </p:tav>
                                        <p:tav tm="100000">
                                          <p:val>
                                            <p:strVal val="#ppt_x"/>
                                          </p:val>
                                        </p:tav>
                                      </p:tavLst>
                                    </p:anim>
                                    <p:anim calcmode="lin" valueType="num">
                                      <p:cBhvr additive="base">
                                        <p:cTn id="26" dur="250" fill="hold"/>
                                        <p:tgtEl>
                                          <p:spTgt spid="8"/>
                                        </p:tgtEl>
                                        <p:attrNameLst>
                                          <p:attrName>ppt_y</p:attrName>
                                        </p:attrNameLst>
                                      </p:cBhvr>
                                      <p:tavLst>
                                        <p:tav tm="0">
                                          <p:val>
                                            <p:strVal val="#ppt_y"/>
                                          </p:val>
                                        </p:tav>
                                        <p:tav tm="100000">
                                          <p:val>
                                            <p:strVal val="#ppt_y"/>
                                          </p:val>
                                        </p:tav>
                                      </p:tavLst>
                                    </p:anim>
                                  </p:childTnLst>
                                </p:cTn>
                              </p:par>
                            </p:childTnLst>
                          </p:cTn>
                        </p:par>
                        <p:par>
                          <p:cTn id="27" fill="hold">
                            <p:stCondLst>
                              <p:cond delay="1250"/>
                            </p:stCondLst>
                            <p:childTnLst>
                              <p:par>
                                <p:cTn id="28" presetID="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250" fill="hold"/>
                                        <p:tgtEl>
                                          <p:spTgt spid="6"/>
                                        </p:tgtEl>
                                        <p:attrNameLst>
                                          <p:attrName>ppt_x</p:attrName>
                                        </p:attrNameLst>
                                      </p:cBhvr>
                                      <p:tavLst>
                                        <p:tav tm="0">
                                          <p:val>
                                            <p:strVal val="0-#ppt_w/2"/>
                                          </p:val>
                                        </p:tav>
                                        <p:tav tm="100000">
                                          <p:val>
                                            <p:strVal val="#ppt_x"/>
                                          </p:val>
                                        </p:tav>
                                      </p:tavLst>
                                    </p:anim>
                                    <p:anim calcmode="lin" valueType="num">
                                      <p:cBhvr additive="base">
                                        <p:cTn id="31" dur="25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250" fill="hold"/>
                                        <p:tgtEl>
                                          <p:spTgt spid="7"/>
                                        </p:tgtEl>
                                        <p:attrNameLst>
                                          <p:attrName>ppt_x</p:attrName>
                                        </p:attrNameLst>
                                      </p:cBhvr>
                                      <p:tavLst>
                                        <p:tav tm="0">
                                          <p:val>
                                            <p:strVal val="0-#ppt_w/2"/>
                                          </p:val>
                                        </p:tav>
                                        <p:tav tm="100000">
                                          <p:val>
                                            <p:strVal val="#ppt_x"/>
                                          </p:val>
                                        </p:tav>
                                      </p:tavLst>
                                    </p:anim>
                                    <p:anim calcmode="lin" valueType="num">
                                      <p:cBhvr additive="base">
                                        <p:cTn id="36"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8" fill="hold" nodeType="clickEffect">
                                  <p:stCondLst>
                                    <p:cond delay="0"/>
                                  </p:stCondLst>
                                  <p:childTnLst>
                                    <p:anim calcmode="lin" valueType="num">
                                      <p:cBhvr additive="base">
                                        <p:cTn id="40" dur="250"/>
                                        <p:tgtEl>
                                          <p:spTgt spid="3"/>
                                        </p:tgtEl>
                                        <p:attrNameLst>
                                          <p:attrName>ppt_x</p:attrName>
                                        </p:attrNameLst>
                                      </p:cBhvr>
                                      <p:tavLst>
                                        <p:tav tm="0">
                                          <p:val>
                                            <p:strVal val="ppt_x"/>
                                          </p:val>
                                        </p:tav>
                                        <p:tav tm="100000">
                                          <p:val>
                                            <p:strVal val="0-ppt_w/2"/>
                                          </p:val>
                                        </p:tav>
                                      </p:tavLst>
                                    </p:anim>
                                    <p:anim calcmode="lin" valueType="num">
                                      <p:cBhvr additive="base">
                                        <p:cTn id="41" dur="250"/>
                                        <p:tgtEl>
                                          <p:spTgt spid="3"/>
                                        </p:tgtEl>
                                        <p:attrNameLst>
                                          <p:attrName>ppt_y</p:attrName>
                                        </p:attrNameLst>
                                      </p:cBhvr>
                                      <p:tavLst>
                                        <p:tav tm="0">
                                          <p:val>
                                            <p:strVal val="ppt_y"/>
                                          </p:val>
                                        </p:tav>
                                        <p:tav tm="100000">
                                          <p:val>
                                            <p:strVal val="ppt_y"/>
                                          </p:val>
                                        </p:tav>
                                      </p:tavLst>
                                    </p:anim>
                                    <p:set>
                                      <p:cBhvr>
                                        <p:cTn id="42" dur="1" fill="hold">
                                          <p:stCondLst>
                                            <p:cond delay="249"/>
                                          </p:stCondLst>
                                        </p:cTn>
                                        <p:tgtEl>
                                          <p:spTgt spid="3"/>
                                        </p:tgtEl>
                                        <p:attrNameLst>
                                          <p:attrName>style.visibility</p:attrName>
                                        </p:attrNameLst>
                                      </p:cBhvr>
                                      <p:to>
                                        <p:strVal val="hidden"/>
                                      </p:to>
                                    </p:set>
                                  </p:childTnLst>
                                </p:cTn>
                              </p:par>
                              <p:par>
                                <p:cTn id="43" presetID="2" presetClass="exit" presetSubtype="8" fill="hold" nodeType="withEffect">
                                  <p:stCondLst>
                                    <p:cond delay="0"/>
                                  </p:stCondLst>
                                  <p:childTnLst>
                                    <p:anim calcmode="lin" valueType="num">
                                      <p:cBhvr additive="base">
                                        <p:cTn id="44" dur="250"/>
                                        <p:tgtEl>
                                          <p:spTgt spid="4"/>
                                        </p:tgtEl>
                                        <p:attrNameLst>
                                          <p:attrName>ppt_x</p:attrName>
                                        </p:attrNameLst>
                                      </p:cBhvr>
                                      <p:tavLst>
                                        <p:tav tm="0">
                                          <p:val>
                                            <p:strVal val="ppt_x"/>
                                          </p:val>
                                        </p:tav>
                                        <p:tav tm="100000">
                                          <p:val>
                                            <p:strVal val="0-ppt_w/2"/>
                                          </p:val>
                                        </p:tav>
                                      </p:tavLst>
                                    </p:anim>
                                    <p:anim calcmode="lin" valueType="num">
                                      <p:cBhvr additive="base">
                                        <p:cTn id="45" dur="250"/>
                                        <p:tgtEl>
                                          <p:spTgt spid="4"/>
                                        </p:tgtEl>
                                        <p:attrNameLst>
                                          <p:attrName>ppt_y</p:attrName>
                                        </p:attrNameLst>
                                      </p:cBhvr>
                                      <p:tavLst>
                                        <p:tav tm="0">
                                          <p:val>
                                            <p:strVal val="ppt_y"/>
                                          </p:val>
                                        </p:tav>
                                        <p:tav tm="100000">
                                          <p:val>
                                            <p:strVal val="ppt_y"/>
                                          </p:val>
                                        </p:tav>
                                      </p:tavLst>
                                    </p:anim>
                                    <p:set>
                                      <p:cBhvr>
                                        <p:cTn id="46" dur="1" fill="hold">
                                          <p:stCondLst>
                                            <p:cond delay="249"/>
                                          </p:stCondLst>
                                        </p:cTn>
                                        <p:tgtEl>
                                          <p:spTgt spid="4"/>
                                        </p:tgtEl>
                                        <p:attrNameLst>
                                          <p:attrName>style.visibility</p:attrName>
                                        </p:attrNameLst>
                                      </p:cBhvr>
                                      <p:to>
                                        <p:strVal val="hidden"/>
                                      </p:to>
                                    </p:set>
                                  </p:childTnLst>
                                </p:cTn>
                              </p:par>
                              <p:par>
                                <p:cTn id="47" presetID="2" presetClass="exit" presetSubtype="8" fill="hold" nodeType="withEffect">
                                  <p:stCondLst>
                                    <p:cond delay="0"/>
                                  </p:stCondLst>
                                  <p:childTnLst>
                                    <p:anim calcmode="lin" valueType="num">
                                      <p:cBhvr additive="base">
                                        <p:cTn id="48" dur="250"/>
                                        <p:tgtEl>
                                          <p:spTgt spid="5"/>
                                        </p:tgtEl>
                                        <p:attrNameLst>
                                          <p:attrName>ppt_x</p:attrName>
                                        </p:attrNameLst>
                                      </p:cBhvr>
                                      <p:tavLst>
                                        <p:tav tm="0">
                                          <p:val>
                                            <p:strVal val="ppt_x"/>
                                          </p:val>
                                        </p:tav>
                                        <p:tav tm="100000">
                                          <p:val>
                                            <p:strVal val="0-ppt_w/2"/>
                                          </p:val>
                                        </p:tav>
                                      </p:tavLst>
                                    </p:anim>
                                    <p:anim calcmode="lin" valueType="num">
                                      <p:cBhvr additive="base">
                                        <p:cTn id="49" dur="250"/>
                                        <p:tgtEl>
                                          <p:spTgt spid="5"/>
                                        </p:tgtEl>
                                        <p:attrNameLst>
                                          <p:attrName>ppt_y</p:attrName>
                                        </p:attrNameLst>
                                      </p:cBhvr>
                                      <p:tavLst>
                                        <p:tav tm="0">
                                          <p:val>
                                            <p:strVal val="ppt_y"/>
                                          </p:val>
                                        </p:tav>
                                        <p:tav tm="100000">
                                          <p:val>
                                            <p:strVal val="ppt_y"/>
                                          </p:val>
                                        </p:tav>
                                      </p:tavLst>
                                    </p:anim>
                                    <p:set>
                                      <p:cBhvr>
                                        <p:cTn id="50" dur="1" fill="hold">
                                          <p:stCondLst>
                                            <p:cond delay="249"/>
                                          </p:stCondLst>
                                        </p:cTn>
                                        <p:tgtEl>
                                          <p:spTgt spid="5"/>
                                        </p:tgtEl>
                                        <p:attrNameLst>
                                          <p:attrName>style.visibility</p:attrName>
                                        </p:attrNameLst>
                                      </p:cBhvr>
                                      <p:to>
                                        <p:strVal val="hidden"/>
                                      </p:to>
                                    </p:set>
                                  </p:childTnLst>
                                </p:cTn>
                              </p:par>
                              <p:par>
                                <p:cTn id="51" presetID="2" presetClass="exit" presetSubtype="8" fill="hold" nodeType="withEffect">
                                  <p:stCondLst>
                                    <p:cond delay="0"/>
                                  </p:stCondLst>
                                  <p:childTnLst>
                                    <p:anim calcmode="lin" valueType="num">
                                      <p:cBhvr additive="base">
                                        <p:cTn id="52" dur="250"/>
                                        <p:tgtEl>
                                          <p:spTgt spid="8"/>
                                        </p:tgtEl>
                                        <p:attrNameLst>
                                          <p:attrName>ppt_x</p:attrName>
                                        </p:attrNameLst>
                                      </p:cBhvr>
                                      <p:tavLst>
                                        <p:tav tm="0">
                                          <p:val>
                                            <p:strVal val="ppt_x"/>
                                          </p:val>
                                        </p:tav>
                                        <p:tav tm="100000">
                                          <p:val>
                                            <p:strVal val="0-ppt_w/2"/>
                                          </p:val>
                                        </p:tav>
                                      </p:tavLst>
                                    </p:anim>
                                    <p:anim calcmode="lin" valueType="num">
                                      <p:cBhvr additive="base">
                                        <p:cTn id="53" dur="250"/>
                                        <p:tgtEl>
                                          <p:spTgt spid="8"/>
                                        </p:tgtEl>
                                        <p:attrNameLst>
                                          <p:attrName>ppt_y</p:attrName>
                                        </p:attrNameLst>
                                      </p:cBhvr>
                                      <p:tavLst>
                                        <p:tav tm="0">
                                          <p:val>
                                            <p:strVal val="ppt_y"/>
                                          </p:val>
                                        </p:tav>
                                        <p:tav tm="100000">
                                          <p:val>
                                            <p:strVal val="ppt_y"/>
                                          </p:val>
                                        </p:tav>
                                      </p:tavLst>
                                    </p:anim>
                                    <p:set>
                                      <p:cBhvr>
                                        <p:cTn id="54" dur="1" fill="hold">
                                          <p:stCondLst>
                                            <p:cond delay="249"/>
                                          </p:stCondLst>
                                        </p:cTn>
                                        <p:tgtEl>
                                          <p:spTgt spid="8"/>
                                        </p:tgtEl>
                                        <p:attrNameLst>
                                          <p:attrName>style.visibility</p:attrName>
                                        </p:attrNameLst>
                                      </p:cBhvr>
                                      <p:to>
                                        <p:strVal val="hidden"/>
                                      </p:to>
                                    </p:set>
                                  </p:childTnLst>
                                </p:cTn>
                              </p:par>
                              <p:par>
                                <p:cTn id="55" presetID="2" presetClass="exit" presetSubtype="8" fill="hold" nodeType="withEffect">
                                  <p:stCondLst>
                                    <p:cond delay="0"/>
                                  </p:stCondLst>
                                  <p:childTnLst>
                                    <p:anim calcmode="lin" valueType="num">
                                      <p:cBhvr additive="base">
                                        <p:cTn id="56" dur="250"/>
                                        <p:tgtEl>
                                          <p:spTgt spid="6"/>
                                        </p:tgtEl>
                                        <p:attrNameLst>
                                          <p:attrName>ppt_x</p:attrName>
                                        </p:attrNameLst>
                                      </p:cBhvr>
                                      <p:tavLst>
                                        <p:tav tm="0">
                                          <p:val>
                                            <p:strVal val="ppt_x"/>
                                          </p:val>
                                        </p:tav>
                                        <p:tav tm="100000">
                                          <p:val>
                                            <p:strVal val="0-ppt_w/2"/>
                                          </p:val>
                                        </p:tav>
                                      </p:tavLst>
                                    </p:anim>
                                    <p:anim calcmode="lin" valueType="num">
                                      <p:cBhvr additive="base">
                                        <p:cTn id="57" dur="250"/>
                                        <p:tgtEl>
                                          <p:spTgt spid="6"/>
                                        </p:tgtEl>
                                        <p:attrNameLst>
                                          <p:attrName>ppt_y</p:attrName>
                                        </p:attrNameLst>
                                      </p:cBhvr>
                                      <p:tavLst>
                                        <p:tav tm="0">
                                          <p:val>
                                            <p:strVal val="ppt_y"/>
                                          </p:val>
                                        </p:tav>
                                        <p:tav tm="100000">
                                          <p:val>
                                            <p:strVal val="ppt_y"/>
                                          </p:val>
                                        </p:tav>
                                      </p:tavLst>
                                    </p:anim>
                                    <p:set>
                                      <p:cBhvr>
                                        <p:cTn id="58" dur="1" fill="hold">
                                          <p:stCondLst>
                                            <p:cond delay="249"/>
                                          </p:stCondLst>
                                        </p:cTn>
                                        <p:tgtEl>
                                          <p:spTgt spid="6"/>
                                        </p:tgtEl>
                                        <p:attrNameLst>
                                          <p:attrName>style.visibility</p:attrName>
                                        </p:attrNameLst>
                                      </p:cBhvr>
                                      <p:to>
                                        <p:strVal val="hidden"/>
                                      </p:to>
                                    </p:set>
                                  </p:childTnLst>
                                </p:cTn>
                              </p:par>
                              <p:par>
                                <p:cTn id="59" presetID="2" presetClass="exit" presetSubtype="8" fill="hold" nodeType="withEffect">
                                  <p:stCondLst>
                                    <p:cond delay="0"/>
                                  </p:stCondLst>
                                  <p:childTnLst>
                                    <p:anim calcmode="lin" valueType="num">
                                      <p:cBhvr additive="base">
                                        <p:cTn id="60" dur="250"/>
                                        <p:tgtEl>
                                          <p:spTgt spid="7"/>
                                        </p:tgtEl>
                                        <p:attrNameLst>
                                          <p:attrName>ppt_x</p:attrName>
                                        </p:attrNameLst>
                                      </p:cBhvr>
                                      <p:tavLst>
                                        <p:tav tm="0">
                                          <p:val>
                                            <p:strVal val="ppt_x"/>
                                          </p:val>
                                        </p:tav>
                                        <p:tav tm="100000">
                                          <p:val>
                                            <p:strVal val="0-ppt_w/2"/>
                                          </p:val>
                                        </p:tav>
                                      </p:tavLst>
                                    </p:anim>
                                    <p:anim calcmode="lin" valueType="num">
                                      <p:cBhvr additive="base">
                                        <p:cTn id="61" dur="250"/>
                                        <p:tgtEl>
                                          <p:spTgt spid="7"/>
                                        </p:tgtEl>
                                        <p:attrNameLst>
                                          <p:attrName>ppt_y</p:attrName>
                                        </p:attrNameLst>
                                      </p:cBhvr>
                                      <p:tavLst>
                                        <p:tav tm="0">
                                          <p:val>
                                            <p:strVal val="ppt_y"/>
                                          </p:val>
                                        </p:tav>
                                        <p:tav tm="100000">
                                          <p:val>
                                            <p:strVal val="ppt_y"/>
                                          </p:val>
                                        </p:tav>
                                      </p:tavLst>
                                    </p:anim>
                                    <p:set>
                                      <p:cBhvr>
                                        <p:cTn id="62" dur="1" fill="hold">
                                          <p:stCondLst>
                                            <p:cond delay="249"/>
                                          </p:stCondLst>
                                        </p:cTn>
                                        <p:tgtEl>
                                          <p:spTgt spid="7"/>
                                        </p:tgtEl>
                                        <p:attrNameLst>
                                          <p:attrName>style.visibility</p:attrName>
                                        </p:attrNameLst>
                                      </p:cBhvr>
                                      <p:to>
                                        <p:strVal val="hidden"/>
                                      </p:to>
                                    </p:set>
                                  </p:childTnLst>
                                </p:cTn>
                              </p:par>
                              <p:par>
                                <p:cTn id="63" presetID="16" presetClass="exit" presetSubtype="21" fill="hold" nodeType="withEffect">
                                  <p:stCondLst>
                                    <p:cond delay="0"/>
                                  </p:stCondLst>
                                  <p:childTnLst>
                                    <p:animEffect transition="out" filter="barn(inVertical)">
                                      <p:cBhvr>
                                        <p:cTn id="64" dur="250"/>
                                        <p:tgtEl>
                                          <p:spTgt spid="2"/>
                                        </p:tgtEl>
                                      </p:cBhvr>
                                    </p:animEffect>
                                    <p:set>
                                      <p:cBhvr>
                                        <p:cTn id="65" dur="1" fill="hold">
                                          <p:stCondLst>
                                            <p:cond delay="2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315075" y="142875"/>
            <a:ext cx="6323328" cy="1121080"/>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123950" y="1628775"/>
            <a:ext cx="3076575" cy="5715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1600200" y="2828925"/>
            <a:ext cx="16221075" cy="2362200"/>
          </a:xfrm>
          <a:prstGeom prst="rect">
            <a:avLst/>
          </a:prstGeom>
        </p:spPr>
      </p:pic>
      <p:pic>
        <p:nvPicPr>
          <p:cNvPr id="5" name="Image 3" descr="preencoded.png"/>
          <p:cNvPicPr>
            <a:picLocks noChangeAspect="1"/>
          </p:cNvPicPr>
          <p:nvPr/>
        </p:nvPicPr>
        <p:blipFill>
          <a:blip r:embed="rId8"/>
          <a:srcRect/>
          <a:stretch/>
        </p:blipFill>
        <p:spPr>
          <a:xfrm>
            <a:off x="2790825" y="5838825"/>
            <a:ext cx="3333750" cy="3838575"/>
          </a:xfrm>
          <a:prstGeom prst="rect">
            <a:avLst/>
          </a:prstGeom>
        </p:spPr>
      </p:pic>
      <p:pic>
        <p:nvPicPr>
          <p:cNvPr id="6" name="Image 4" descr="preencoded.png"/>
          <p:cNvPicPr>
            <a:picLocks noChangeAspect="1"/>
          </p:cNvPicPr>
          <p:nvPr/>
        </p:nvPicPr>
        <p:blipFill>
          <a:blip r:embed="rId9"/>
          <a:srcRect/>
          <a:stretch/>
        </p:blipFill>
        <p:spPr>
          <a:xfrm>
            <a:off x="7477125" y="5838825"/>
            <a:ext cx="3333750" cy="3838575"/>
          </a:xfrm>
          <a:prstGeom prst="rect">
            <a:avLst/>
          </a:prstGeom>
        </p:spPr>
      </p:pic>
      <p:pic>
        <p:nvPicPr>
          <p:cNvPr id="7" name="Image 5" descr="preencoded.png"/>
          <p:cNvPicPr>
            <a:picLocks noChangeAspect="1"/>
          </p:cNvPicPr>
          <p:nvPr/>
        </p:nvPicPr>
        <p:blipFill>
          <a:blip r:embed="rId10"/>
          <a:srcRect/>
          <a:stretch/>
        </p:blipFill>
        <p:spPr>
          <a:xfrm>
            <a:off x="12163425" y="5810250"/>
            <a:ext cx="3333750" cy="3876675"/>
          </a:xfrm>
          <a:prstGeom prst="rect">
            <a:avLst/>
          </a:prstGeom>
        </p:spPr>
      </p:pic>
      <p:sp>
        <p:nvSpPr>
          <p:cNvPr id="8" name="Rectangle 7">
            <a:extLst>
              <a:ext uri="{FF2B5EF4-FFF2-40B4-BE49-F238E27FC236}">
                <a16:creationId xmlns:a16="http://schemas.microsoft.com/office/drawing/2014/main" id="{D2125789-0063-12DD-D3C4-EF767172B42B}"/>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18</a:t>
            </a:r>
          </a:p>
        </p:txBody>
      </p:sp>
    </p:spTree>
    <p:extLst>
      <p:ext uri="{BB962C8B-B14F-4D97-AF65-F5344CB8AC3E}">
        <p14:creationId xmlns:p14="http://schemas.microsoft.com/office/powerpoint/2010/main" val="386687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50"/>
                                        <p:tgtEl>
                                          <p:spTgt spid="2"/>
                                        </p:tgtEl>
                                      </p:cBhvr>
                                    </p:animEffect>
                                  </p:childTnLst>
                                </p:cTn>
                              </p:par>
                              <p:par>
                                <p:cTn id="8" presetID="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200" fill="hold"/>
                                        <p:tgtEl>
                                          <p:spTgt spid="3"/>
                                        </p:tgtEl>
                                        <p:attrNameLst>
                                          <p:attrName>ppt_x</p:attrName>
                                        </p:attrNameLst>
                                      </p:cBhvr>
                                      <p:tavLst>
                                        <p:tav tm="0">
                                          <p:val>
                                            <p:strVal val="0-#ppt_w/2"/>
                                          </p:val>
                                        </p:tav>
                                        <p:tav tm="100000">
                                          <p:val>
                                            <p:strVal val="#ppt_x"/>
                                          </p:val>
                                        </p:tav>
                                      </p:tavLst>
                                    </p:anim>
                                    <p:anim calcmode="lin" valueType="num">
                                      <p:cBhvr additive="base">
                                        <p:cTn id="11" dur="2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200" fill="hold"/>
                                        <p:tgtEl>
                                          <p:spTgt spid="4"/>
                                        </p:tgtEl>
                                        <p:attrNameLst>
                                          <p:attrName>ppt_x</p:attrName>
                                        </p:attrNameLst>
                                      </p:cBhvr>
                                      <p:tavLst>
                                        <p:tav tm="0">
                                          <p:val>
                                            <p:strVal val="0-#ppt_w/2"/>
                                          </p:val>
                                        </p:tav>
                                        <p:tav tm="100000">
                                          <p:val>
                                            <p:strVal val="#ppt_x"/>
                                          </p:val>
                                        </p:tav>
                                      </p:tavLst>
                                    </p:anim>
                                    <p:anim calcmode="lin" valueType="num">
                                      <p:cBhvr additive="base">
                                        <p:cTn id="15" dur="2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2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300"/>
                                        <p:tgtEl>
                                          <p:spTgt spid="5"/>
                                        </p:tgtEl>
                                      </p:cBhvr>
                                    </p:animEffect>
                                    <p:anim calcmode="lin" valueType="num">
                                      <p:cBhvr>
                                        <p:cTn id="20" dur="300" fill="hold"/>
                                        <p:tgtEl>
                                          <p:spTgt spid="5"/>
                                        </p:tgtEl>
                                        <p:attrNameLst>
                                          <p:attrName>ppt_x</p:attrName>
                                        </p:attrNameLst>
                                      </p:cBhvr>
                                      <p:tavLst>
                                        <p:tav tm="0">
                                          <p:val>
                                            <p:strVal val="#ppt_x"/>
                                          </p:val>
                                        </p:tav>
                                        <p:tav tm="100000">
                                          <p:val>
                                            <p:strVal val="#ppt_x"/>
                                          </p:val>
                                        </p:tav>
                                      </p:tavLst>
                                    </p:anim>
                                    <p:anim calcmode="lin" valueType="num">
                                      <p:cBhvr>
                                        <p:cTn id="21" dur="3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300"/>
                                        <p:tgtEl>
                                          <p:spTgt spid="6"/>
                                        </p:tgtEl>
                                      </p:cBhvr>
                                    </p:animEffect>
                                    <p:anim calcmode="lin" valueType="num">
                                      <p:cBhvr>
                                        <p:cTn id="26" dur="300" fill="hold"/>
                                        <p:tgtEl>
                                          <p:spTgt spid="6"/>
                                        </p:tgtEl>
                                        <p:attrNameLst>
                                          <p:attrName>ppt_x</p:attrName>
                                        </p:attrNameLst>
                                      </p:cBhvr>
                                      <p:tavLst>
                                        <p:tav tm="0">
                                          <p:val>
                                            <p:strVal val="#ppt_x"/>
                                          </p:val>
                                        </p:tav>
                                        <p:tav tm="100000">
                                          <p:val>
                                            <p:strVal val="#ppt_x"/>
                                          </p:val>
                                        </p:tav>
                                      </p:tavLst>
                                    </p:anim>
                                    <p:anim calcmode="lin" valueType="num">
                                      <p:cBhvr>
                                        <p:cTn id="27" dur="3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8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300"/>
                                        <p:tgtEl>
                                          <p:spTgt spid="7"/>
                                        </p:tgtEl>
                                      </p:cBhvr>
                                    </p:animEffect>
                                    <p:anim calcmode="lin" valueType="num">
                                      <p:cBhvr>
                                        <p:cTn id="32" dur="300" fill="hold"/>
                                        <p:tgtEl>
                                          <p:spTgt spid="7"/>
                                        </p:tgtEl>
                                        <p:attrNameLst>
                                          <p:attrName>ppt_x</p:attrName>
                                        </p:attrNameLst>
                                      </p:cBhvr>
                                      <p:tavLst>
                                        <p:tav tm="0">
                                          <p:val>
                                            <p:strVal val="#ppt_x"/>
                                          </p:val>
                                        </p:tav>
                                        <p:tav tm="100000">
                                          <p:val>
                                            <p:strVal val="#ppt_x"/>
                                          </p:val>
                                        </p:tav>
                                      </p:tavLst>
                                    </p:anim>
                                    <p:anim calcmode="lin" valueType="num">
                                      <p:cBhvr>
                                        <p:cTn id="33"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150"/>
                                        <p:tgtEl>
                                          <p:spTgt spid="5"/>
                                        </p:tgtEl>
                                      </p:cBhvr>
                                    </p:animEffect>
                                    <p:anim calcmode="lin" valueType="num">
                                      <p:cBhvr>
                                        <p:cTn id="38" dur="150"/>
                                        <p:tgtEl>
                                          <p:spTgt spid="5"/>
                                        </p:tgtEl>
                                        <p:attrNameLst>
                                          <p:attrName>ppt_x</p:attrName>
                                        </p:attrNameLst>
                                      </p:cBhvr>
                                      <p:tavLst>
                                        <p:tav tm="0">
                                          <p:val>
                                            <p:strVal val="ppt_x"/>
                                          </p:val>
                                        </p:tav>
                                        <p:tav tm="100000">
                                          <p:val>
                                            <p:strVal val="ppt_x"/>
                                          </p:val>
                                        </p:tav>
                                      </p:tavLst>
                                    </p:anim>
                                    <p:anim calcmode="lin" valueType="num">
                                      <p:cBhvr>
                                        <p:cTn id="39" dur="150"/>
                                        <p:tgtEl>
                                          <p:spTgt spid="5"/>
                                        </p:tgtEl>
                                        <p:attrNameLst>
                                          <p:attrName>ppt_y</p:attrName>
                                        </p:attrNameLst>
                                      </p:cBhvr>
                                      <p:tavLst>
                                        <p:tav tm="0">
                                          <p:val>
                                            <p:strVal val="ppt_y"/>
                                          </p:val>
                                        </p:tav>
                                        <p:tav tm="100000">
                                          <p:val>
                                            <p:strVal val="ppt_y+.1"/>
                                          </p:val>
                                        </p:tav>
                                      </p:tavLst>
                                    </p:anim>
                                    <p:set>
                                      <p:cBhvr>
                                        <p:cTn id="40" dur="1" fill="hold">
                                          <p:stCondLst>
                                            <p:cond delay="149"/>
                                          </p:stCondLst>
                                        </p:cTn>
                                        <p:tgtEl>
                                          <p:spTgt spid="5"/>
                                        </p:tgtEl>
                                        <p:attrNameLst>
                                          <p:attrName>style.visibility</p:attrName>
                                        </p:attrNameLst>
                                      </p:cBhvr>
                                      <p:to>
                                        <p:strVal val="hidden"/>
                                      </p:to>
                                    </p:set>
                                  </p:childTnLst>
                                </p:cTn>
                              </p:par>
                              <p:par>
                                <p:cTn id="41" presetID="42" presetClass="exit" presetSubtype="0" fill="hold" nodeType="withEffect">
                                  <p:stCondLst>
                                    <p:cond delay="0"/>
                                  </p:stCondLst>
                                  <p:childTnLst>
                                    <p:animEffect transition="out" filter="fade">
                                      <p:cBhvr>
                                        <p:cTn id="42" dur="150"/>
                                        <p:tgtEl>
                                          <p:spTgt spid="6"/>
                                        </p:tgtEl>
                                      </p:cBhvr>
                                    </p:animEffect>
                                    <p:anim calcmode="lin" valueType="num">
                                      <p:cBhvr>
                                        <p:cTn id="43" dur="150"/>
                                        <p:tgtEl>
                                          <p:spTgt spid="6"/>
                                        </p:tgtEl>
                                        <p:attrNameLst>
                                          <p:attrName>ppt_x</p:attrName>
                                        </p:attrNameLst>
                                      </p:cBhvr>
                                      <p:tavLst>
                                        <p:tav tm="0">
                                          <p:val>
                                            <p:strVal val="ppt_x"/>
                                          </p:val>
                                        </p:tav>
                                        <p:tav tm="100000">
                                          <p:val>
                                            <p:strVal val="ppt_x"/>
                                          </p:val>
                                        </p:tav>
                                      </p:tavLst>
                                    </p:anim>
                                    <p:anim calcmode="lin" valueType="num">
                                      <p:cBhvr>
                                        <p:cTn id="44" dur="150"/>
                                        <p:tgtEl>
                                          <p:spTgt spid="6"/>
                                        </p:tgtEl>
                                        <p:attrNameLst>
                                          <p:attrName>ppt_y</p:attrName>
                                        </p:attrNameLst>
                                      </p:cBhvr>
                                      <p:tavLst>
                                        <p:tav tm="0">
                                          <p:val>
                                            <p:strVal val="ppt_y"/>
                                          </p:val>
                                        </p:tav>
                                        <p:tav tm="100000">
                                          <p:val>
                                            <p:strVal val="ppt_y+.1"/>
                                          </p:val>
                                        </p:tav>
                                      </p:tavLst>
                                    </p:anim>
                                    <p:set>
                                      <p:cBhvr>
                                        <p:cTn id="45" dur="1" fill="hold">
                                          <p:stCondLst>
                                            <p:cond delay="149"/>
                                          </p:stCondLst>
                                        </p:cTn>
                                        <p:tgtEl>
                                          <p:spTgt spid="6"/>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150"/>
                                        <p:tgtEl>
                                          <p:spTgt spid="7"/>
                                        </p:tgtEl>
                                      </p:cBhvr>
                                    </p:animEffect>
                                    <p:anim calcmode="lin" valueType="num">
                                      <p:cBhvr>
                                        <p:cTn id="48" dur="150"/>
                                        <p:tgtEl>
                                          <p:spTgt spid="7"/>
                                        </p:tgtEl>
                                        <p:attrNameLst>
                                          <p:attrName>ppt_x</p:attrName>
                                        </p:attrNameLst>
                                      </p:cBhvr>
                                      <p:tavLst>
                                        <p:tav tm="0">
                                          <p:val>
                                            <p:strVal val="ppt_x"/>
                                          </p:val>
                                        </p:tav>
                                        <p:tav tm="100000">
                                          <p:val>
                                            <p:strVal val="ppt_x"/>
                                          </p:val>
                                        </p:tav>
                                      </p:tavLst>
                                    </p:anim>
                                    <p:anim calcmode="lin" valueType="num">
                                      <p:cBhvr>
                                        <p:cTn id="49" dur="150"/>
                                        <p:tgtEl>
                                          <p:spTgt spid="7"/>
                                        </p:tgtEl>
                                        <p:attrNameLst>
                                          <p:attrName>ppt_y</p:attrName>
                                        </p:attrNameLst>
                                      </p:cBhvr>
                                      <p:tavLst>
                                        <p:tav tm="0">
                                          <p:val>
                                            <p:strVal val="ppt_y"/>
                                          </p:val>
                                        </p:tav>
                                        <p:tav tm="100000">
                                          <p:val>
                                            <p:strVal val="ppt_y+.1"/>
                                          </p:val>
                                        </p:tav>
                                      </p:tavLst>
                                    </p:anim>
                                    <p:set>
                                      <p:cBhvr>
                                        <p:cTn id="50" dur="1" fill="hold">
                                          <p:stCondLst>
                                            <p:cond delay="149"/>
                                          </p:stCondLst>
                                        </p:cTn>
                                        <p:tgtEl>
                                          <p:spTgt spid="7"/>
                                        </p:tgtEl>
                                        <p:attrNameLst>
                                          <p:attrName>style.visibility</p:attrName>
                                        </p:attrNameLst>
                                      </p:cBhvr>
                                      <p:to>
                                        <p:strVal val="hidden"/>
                                      </p:to>
                                    </p:set>
                                  </p:childTnLst>
                                </p:cTn>
                              </p:par>
                              <p:par>
                                <p:cTn id="51" presetID="2" presetClass="exit" presetSubtype="8" fill="hold" nodeType="withEffect">
                                  <p:stCondLst>
                                    <p:cond delay="0"/>
                                  </p:stCondLst>
                                  <p:childTnLst>
                                    <p:anim calcmode="lin" valueType="num">
                                      <p:cBhvr additive="base">
                                        <p:cTn id="52" dur="150"/>
                                        <p:tgtEl>
                                          <p:spTgt spid="3"/>
                                        </p:tgtEl>
                                        <p:attrNameLst>
                                          <p:attrName>ppt_x</p:attrName>
                                        </p:attrNameLst>
                                      </p:cBhvr>
                                      <p:tavLst>
                                        <p:tav tm="0">
                                          <p:val>
                                            <p:strVal val="ppt_x"/>
                                          </p:val>
                                        </p:tav>
                                        <p:tav tm="100000">
                                          <p:val>
                                            <p:strVal val="0-ppt_w/2"/>
                                          </p:val>
                                        </p:tav>
                                      </p:tavLst>
                                    </p:anim>
                                    <p:anim calcmode="lin" valueType="num">
                                      <p:cBhvr additive="base">
                                        <p:cTn id="53" dur="150"/>
                                        <p:tgtEl>
                                          <p:spTgt spid="3"/>
                                        </p:tgtEl>
                                        <p:attrNameLst>
                                          <p:attrName>ppt_y</p:attrName>
                                        </p:attrNameLst>
                                      </p:cBhvr>
                                      <p:tavLst>
                                        <p:tav tm="0">
                                          <p:val>
                                            <p:strVal val="ppt_y"/>
                                          </p:val>
                                        </p:tav>
                                        <p:tav tm="100000">
                                          <p:val>
                                            <p:strVal val="ppt_y"/>
                                          </p:val>
                                        </p:tav>
                                      </p:tavLst>
                                    </p:anim>
                                    <p:set>
                                      <p:cBhvr>
                                        <p:cTn id="54" dur="1" fill="hold">
                                          <p:stCondLst>
                                            <p:cond delay="149"/>
                                          </p:stCondLst>
                                        </p:cTn>
                                        <p:tgtEl>
                                          <p:spTgt spid="3"/>
                                        </p:tgtEl>
                                        <p:attrNameLst>
                                          <p:attrName>style.visibility</p:attrName>
                                        </p:attrNameLst>
                                      </p:cBhvr>
                                      <p:to>
                                        <p:strVal val="hidden"/>
                                      </p:to>
                                    </p:set>
                                  </p:childTnLst>
                                </p:cTn>
                              </p:par>
                              <p:par>
                                <p:cTn id="55" presetID="2" presetClass="exit" presetSubtype="8" fill="hold" nodeType="withEffect">
                                  <p:stCondLst>
                                    <p:cond delay="0"/>
                                  </p:stCondLst>
                                  <p:childTnLst>
                                    <p:anim calcmode="lin" valueType="num">
                                      <p:cBhvr additive="base">
                                        <p:cTn id="56" dur="150"/>
                                        <p:tgtEl>
                                          <p:spTgt spid="4"/>
                                        </p:tgtEl>
                                        <p:attrNameLst>
                                          <p:attrName>ppt_x</p:attrName>
                                        </p:attrNameLst>
                                      </p:cBhvr>
                                      <p:tavLst>
                                        <p:tav tm="0">
                                          <p:val>
                                            <p:strVal val="ppt_x"/>
                                          </p:val>
                                        </p:tav>
                                        <p:tav tm="100000">
                                          <p:val>
                                            <p:strVal val="0-ppt_w/2"/>
                                          </p:val>
                                        </p:tav>
                                      </p:tavLst>
                                    </p:anim>
                                    <p:anim calcmode="lin" valueType="num">
                                      <p:cBhvr additive="base">
                                        <p:cTn id="57" dur="150"/>
                                        <p:tgtEl>
                                          <p:spTgt spid="4"/>
                                        </p:tgtEl>
                                        <p:attrNameLst>
                                          <p:attrName>ppt_y</p:attrName>
                                        </p:attrNameLst>
                                      </p:cBhvr>
                                      <p:tavLst>
                                        <p:tav tm="0">
                                          <p:val>
                                            <p:strVal val="ppt_y"/>
                                          </p:val>
                                        </p:tav>
                                        <p:tav tm="100000">
                                          <p:val>
                                            <p:strVal val="ppt_y"/>
                                          </p:val>
                                        </p:tav>
                                      </p:tavLst>
                                    </p:anim>
                                    <p:set>
                                      <p:cBhvr>
                                        <p:cTn id="58" dur="1" fill="hold">
                                          <p:stCondLst>
                                            <p:cond delay="1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315075" y="142875"/>
            <a:ext cx="6323328" cy="1121083"/>
          </a:xfrm>
          <a:prstGeom prst="rect">
            <a:avLst/>
          </a:prstGeom>
        </p:spPr>
      </p:pic>
      <p:pic>
        <p:nvPicPr>
          <p:cNvPr id="3"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50" y="1729398"/>
            <a:ext cx="2886075" cy="370253"/>
          </a:xfrm>
          <a:prstGeom prst="rect">
            <a:avLst/>
          </a:prstGeom>
        </p:spPr>
      </p:pic>
      <p:pic>
        <p:nvPicPr>
          <p:cNvPr id="4" name="Image 2" descr="preencoded.png"/>
          <p:cNvPicPr>
            <a:picLocks noChangeAspect="1"/>
          </p:cNvPicPr>
          <p:nvPr/>
        </p:nvPicPr>
        <p:blipFill>
          <a:blip r:embed="rId5">
            <a:extLst>
              <a:ext uri="{96DAC541-7B7A-43D3-8B79-37D633B846F1}">
                <asvg:svgBlip xmlns="" xmlns:asvg="http://schemas.microsoft.com/office/drawing/2016/SVG/main" r:embed="rId6"/>
              </a:ext>
            </a:extLst>
          </a:blip>
          <a:srcRect/>
          <a:stretch/>
        </p:blipFill>
        <p:spPr>
          <a:xfrm>
            <a:off x="1600200" y="3133725"/>
            <a:ext cx="16221075" cy="1771650"/>
          </a:xfrm>
          <a:prstGeom prst="rect">
            <a:avLst/>
          </a:prstGeom>
        </p:spPr>
      </p:pic>
      <p:pic>
        <p:nvPicPr>
          <p:cNvPr id="5" name="Image 3" descr="preencoded.png"/>
          <p:cNvPicPr>
            <a:picLocks noChangeAspect="1"/>
          </p:cNvPicPr>
          <p:nvPr/>
        </p:nvPicPr>
        <p:blipFill>
          <a:blip r:embed="rId7"/>
          <a:srcRect/>
          <a:stretch/>
        </p:blipFill>
        <p:spPr>
          <a:xfrm>
            <a:off x="7477125" y="5838825"/>
            <a:ext cx="3333750" cy="3838575"/>
          </a:xfrm>
          <a:prstGeom prst="rect">
            <a:avLst/>
          </a:prstGeom>
        </p:spPr>
      </p:pic>
      <p:sp>
        <p:nvSpPr>
          <p:cNvPr id="6" name="Rectangle 5">
            <a:extLst>
              <a:ext uri="{FF2B5EF4-FFF2-40B4-BE49-F238E27FC236}">
                <a16:creationId xmlns:a16="http://schemas.microsoft.com/office/drawing/2014/main" id="{6817FE18-5703-5A43-AE1D-0A19E1AAC4F4}"/>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19</a:t>
            </a:r>
          </a:p>
        </p:txBody>
      </p:sp>
    </p:spTree>
    <p:extLst>
      <p:ext uri="{BB962C8B-B14F-4D97-AF65-F5344CB8AC3E}">
        <p14:creationId xmlns:p14="http://schemas.microsoft.com/office/powerpoint/2010/main" val="14700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 fill="hold"/>
                                        <p:tgtEl>
                                          <p:spTgt spid="3"/>
                                        </p:tgtEl>
                                        <p:attrNameLst>
                                          <p:attrName>ppt_x</p:attrName>
                                        </p:attrNameLst>
                                      </p:cBhvr>
                                      <p:tavLst>
                                        <p:tav tm="0">
                                          <p:val>
                                            <p:strVal val="0-#ppt_w/2"/>
                                          </p:val>
                                        </p:tav>
                                        <p:tav tm="100000">
                                          <p:val>
                                            <p:strVal val="#ppt_x"/>
                                          </p:val>
                                        </p:tav>
                                      </p:tavLst>
                                    </p:anim>
                                    <p:anim calcmode="lin" valueType="num">
                                      <p:cBhvr additive="base">
                                        <p:cTn id="8" dur="2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00" fill="hold"/>
                                        <p:tgtEl>
                                          <p:spTgt spid="4"/>
                                        </p:tgtEl>
                                        <p:attrNameLst>
                                          <p:attrName>ppt_x</p:attrName>
                                        </p:attrNameLst>
                                      </p:cBhvr>
                                      <p:tavLst>
                                        <p:tav tm="0">
                                          <p:val>
                                            <p:strVal val="0-#ppt_w/2"/>
                                          </p:val>
                                        </p:tav>
                                        <p:tav tm="100000">
                                          <p:val>
                                            <p:strVal val="#ppt_x"/>
                                          </p:val>
                                        </p:tav>
                                      </p:tavLst>
                                    </p:anim>
                                    <p:anim calcmode="lin" valueType="num">
                                      <p:cBhvr additive="base">
                                        <p:cTn id="12" dur="2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200"/>
                            </p:stCondLst>
                            <p:childTnLst>
                              <p:par>
                                <p:cTn id="14" presetID="42"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300"/>
                                        <p:tgtEl>
                                          <p:spTgt spid="5"/>
                                        </p:tgtEl>
                                      </p:cBhvr>
                                    </p:animEffect>
                                    <p:anim calcmode="lin" valueType="num">
                                      <p:cBhvr>
                                        <p:cTn id="17" dur="300" fill="hold"/>
                                        <p:tgtEl>
                                          <p:spTgt spid="5"/>
                                        </p:tgtEl>
                                        <p:attrNameLst>
                                          <p:attrName>ppt_x</p:attrName>
                                        </p:attrNameLst>
                                      </p:cBhvr>
                                      <p:tavLst>
                                        <p:tav tm="0">
                                          <p:val>
                                            <p:strVal val="#ppt_x"/>
                                          </p:val>
                                        </p:tav>
                                        <p:tav tm="100000">
                                          <p:val>
                                            <p:strVal val="#ppt_x"/>
                                          </p:val>
                                        </p:tav>
                                      </p:tavLst>
                                    </p:anim>
                                    <p:anim calcmode="lin" valueType="num">
                                      <p:cBhvr>
                                        <p:cTn id="18" dur="3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150"/>
                                        <p:tgtEl>
                                          <p:spTgt spid="5"/>
                                        </p:tgtEl>
                                      </p:cBhvr>
                                    </p:animEffect>
                                    <p:anim calcmode="lin" valueType="num">
                                      <p:cBhvr>
                                        <p:cTn id="23" dur="150"/>
                                        <p:tgtEl>
                                          <p:spTgt spid="5"/>
                                        </p:tgtEl>
                                        <p:attrNameLst>
                                          <p:attrName>ppt_x</p:attrName>
                                        </p:attrNameLst>
                                      </p:cBhvr>
                                      <p:tavLst>
                                        <p:tav tm="0">
                                          <p:val>
                                            <p:strVal val="ppt_x"/>
                                          </p:val>
                                        </p:tav>
                                        <p:tav tm="100000">
                                          <p:val>
                                            <p:strVal val="ppt_x"/>
                                          </p:val>
                                        </p:tav>
                                      </p:tavLst>
                                    </p:anim>
                                    <p:anim calcmode="lin" valueType="num">
                                      <p:cBhvr>
                                        <p:cTn id="24" dur="150"/>
                                        <p:tgtEl>
                                          <p:spTgt spid="5"/>
                                        </p:tgtEl>
                                        <p:attrNameLst>
                                          <p:attrName>ppt_y</p:attrName>
                                        </p:attrNameLst>
                                      </p:cBhvr>
                                      <p:tavLst>
                                        <p:tav tm="0">
                                          <p:val>
                                            <p:strVal val="ppt_y"/>
                                          </p:val>
                                        </p:tav>
                                        <p:tav tm="100000">
                                          <p:val>
                                            <p:strVal val="ppt_y+.1"/>
                                          </p:val>
                                        </p:tav>
                                      </p:tavLst>
                                    </p:anim>
                                    <p:set>
                                      <p:cBhvr>
                                        <p:cTn id="25" dur="1" fill="hold">
                                          <p:stCondLst>
                                            <p:cond delay="149"/>
                                          </p:stCondLst>
                                        </p:cTn>
                                        <p:tgtEl>
                                          <p:spTgt spid="5"/>
                                        </p:tgtEl>
                                        <p:attrNameLst>
                                          <p:attrName>style.visibility</p:attrName>
                                        </p:attrNameLst>
                                      </p:cBhvr>
                                      <p:to>
                                        <p:strVal val="hidden"/>
                                      </p:to>
                                    </p:set>
                                  </p:childTnLst>
                                </p:cTn>
                              </p:par>
                              <p:par>
                                <p:cTn id="26" presetID="2" presetClass="exit" presetSubtype="8" fill="hold" nodeType="withEffect">
                                  <p:stCondLst>
                                    <p:cond delay="0"/>
                                  </p:stCondLst>
                                  <p:childTnLst>
                                    <p:anim calcmode="lin" valueType="num">
                                      <p:cBhvr additive="base">
                                        <p:cTn id="27" dur="200"/>
                                        <p:tgtEl>
                                          <p:spTgt spid="4"/>
                                        </p:tgtEl>
                                        <p:attrNameLst>
                                          <p:attrName>ppt_x</p:attrName>
                                        </p:attrNameLst>
                                      </p:cBhvr>
                                      <p:tavLst>
                                        <p:tav tm="0">
                                          <p:val>
                                            <p:strVal val="ppt_x"/>
                                          </p:val>
                                        </p:tav>
                                        <p:tav tm="100000">
                                          <p:val>
                                            <p:strVal val="0-ppt_w/2"/>
                                          </p:val>
                                        </p:tav>
                                      </p:tavLst>
                                    </p:anim>
                                    <p:anim calcmode="lin" valueType="num">
                                      <p:cBhvr additive="base">
                                        <p:cTn id="28" dur="200"/>
                                        <p:tgtEl>
                                          <p:spTgt spid="4"/>
                                        </p:tgtEl>
                                        <p:attrNameLst>
                                          <p:attrName>ppt_y</p:attrName>
                                        </p:attrNameLst>
                                      </p:cBhvr>
                                      <p:tavLst>
                                        <p:tav tm="0">
                                          <p:val>
                                            <p:strVal val="ppt_y"/>
                                          </p:val>
                                        </p:tav>
                                        <p:tav tm="100000">
                                          <p:val>
                                            <p:strVal val="ppt_y"/>
                                          </p:val>
                                        </p:tav>
                                      </p:tavLst>
                                    </p:anim>
                                    <p:set>
                                      <p:cBhvr>
                                        <p:cTn id="29" dur="1" fill="hold">
                                          <p:stCondLst>
                                            <p:cond delay="199"/>
                                          </p:stCondLst>
                                        </p:cTn>
                                        <p:tgtEl>
                                          <p:spTgt spid="4"/>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200"/>
                                        <p:tgtEl>
                                          <p:spTgt spid="5"/>
                                        </p:tgtEl>
                                      </p:cBhvr>
                                    </p:animEffect>
                                    <p:anim calcmode="lin" valueType="num">
                                      <p:cBhvr>
                                        <p:cTn id="32" dur="200"/>
                                        <p:tgtEl>
                                          <p:spTgt spid="5"/>
                                        </p:tgtEl>
                                        <p:attrNameLst>
                                          <p:attrName>ppt_x</p:attrName>
                                        </p:attrNameLst>
                                      </p:cBhvr>
                                      <p:tavLst>
                                        <p:tav tm="0">
                                          <p:val>
                                            <p:strVal val="ppt_x"/>
                                          </p:val>
                                        </p:tav>
                                        <p:tav tm="100000">
                                          <p:val>
                                            <p:strVal val="ppt_x"/>
                                          </p:val>
                                        </p:tav>
                                      </p:tavLst>
                                    </p:anim>
                                    <p:anim calcmode="lin" valueType="num">
                                      <p:cBhvr>
                                        <p:cTn id="33" dur="200"/>
                                        <p:tgtEl>
                                          <p:spTgt spid="5"/>
                                        </p:tgtEl>
                                        <p:attrNameLst>
                                          <p:attrName>ppt_y</p:attrName>
                                        </p:attrNameLst>
                                      </p:cBhvr>
                                      <p:tavLst>
                                        <p:tav tm="0">
                                          <p:val>
                                            <p:strVal val="ppt_y"/>
                                          </p:val>
                                        </p:tav>
                                        <p:tav tm="100000">
                                          <p:val>
                                            <p:strVal val="ppt_y+.1"/>
                                          </p:val>
                                        </p:tav>
                                      </p:tavLst>
                                    </p:anim>
                                    <p:set>
                                      <p:cBhvr>
                                        <p:cTn id="34" dur="1" fill="hold">
                                          <p:stCondLst>
                                            <p:cond delay="1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315075" y="142875"/>
            <a:ext cx="6323328" cy="11210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123950" y="1438275"/>
            <a:ext cx="2952750" cy="5715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1600200" y="3133725"/>
            <a:ext cx="16221075" cy="1771650"/>
          </a:xfrm>
          <a:prstGeom prst="rect">
            <a:avLst/>
          </a:prstGeom>
        </p:spPr>
      </p:pic>
      <p:pic>
        <p:nvPicPr>
          <p:cNvPr id="5" name="Image 3" descr="preencoded.png"/>
          <p:cNvPicPr>
            <a:picLocks noChangeAspect="1"/>
          </p:cNvPicPr>
          <p:nvPr/>
        </p:nvPicPr>
        <p:blipFill>
          <a:blip r:embed="rId8"/>
          <a:srcRect/>
          <a:stretch/>
        </p:blipFill>
        <p:spPr>
          <a:xfrm>
            <a:off x="6581775" y="6248400"/>
            <a:ext cx="5127545" cy="3143250"/>
          </a:xfrm>
          <a:prstGeom prst="rect">
            <a:avLst/>
          </a:prstGeom>
        </p:spPr>
      </p:pic>
      <p:pic>
        <p:nvPicPr>
          <p:cNvPr id="6" name="Image 4" descr="preencoded.png"/>
          <p:cNvPicPr>
            <a:picLocks noChangeAspect="1"/>
          </p:cNvPicPr>
          <p:nvPr/>
        </p:nvPicPr>
        <p:blipFill>
          <a:blip r:embed="rId9">
            <a:extLst>
              <a:ext uri="{96DAC541-7B7A-43D3-8B79-37D633B846F1}">
                <asvg:svgBlip xmlns="" xmlns:asvg="http://schemas.microsoft.com/office/drawing/2016/SVG/main" r:embed="rId10"/>
              </a:ext>
            </a:extLst>
          </a:blip>
          <a:srcRect/>
          <a:stretch/>
        </p:blipFill>
        <p:spPr>
          <a:xfrm>
            <a:off x="1857375" y="2143125"/>
            <a:ext cx="3295650" cy="571500"/>
          </a:xfrm>
          <a:prstGeom prst="rect">
            <a:avLst/>
          </a:prstGeom>
        </p:spPr>
      </p:pic>
      <p:sp>
        <p:nvSpPr>
          <p:cNvPr id="8" name="Rectangle 7">
            <a:extLst>
              <a:ext uri="{FF2B5EF4-FFF2-40B4-BE49-F238E27FC236}">
                <a16:creationId xmlns:a16="http://schemas.microsoft.com/office/drawing/2014/main" id="{A49EEB13-F509-943B-4468-9A027213A6A6}"/>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20</a:t>
            </a:r>
          </a:p>
        </p:txBody>
      </p:sp>
    </p:spTree>
    <p:extLst>
      <p:ext uri="{BB962C8B-B14F-4D97-AF65-F5344CB8AC3E}">
        <p14:creationId xmlns:p14="http://schemas.microsoft.com/office/powerpoint/2010/main" val="232407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0-#ppt_w/2"/>
                                          </p:val>
                                        </p:tav>
                                        <p:tav tm="100000">
                                          <p:val>
                                            <p:strVal val="#ppt_x"/>
                                          </p:val>
                                        </p:tav>
                                      </p:tavLst>
                                    </p:anim>
                                    <p:anim calcmode="lin" valueType="num">
                                      <p:cBhvr additive="base">
                                        <p:cTn id="12" dur="25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50"/>
                            </p:stCondLst>
                            <p:childTnLst>
                              <p:par>
                                <p:cTn id="14" presetID="42"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anim calcmode="lin" valueType="num">
                                      <p:cBhvr>
                                        <p:cTn id="17" dur="200" fill="hold"/>
                                        <p:tgtEl>
                                          <p:spTgt spid="5"/>
                                        </p:tgtEl>
                                        <p:attrNameLst>
                                          <p:attrName>ppt_x</p:attrName>
                                        </p:attrNameLst>
                                      </p:cBhvr>
                                      <p:tavLst>
                                        <p:tav tm="0">
                                          <p:val>
                                            <p:strVal val="#ppt_x"/>
                                          </p:val>
                                        </p:tav>
                                        <p:tav tm="100000">
                                          <p:val>
                                            <p:strVal val="#ppt_x"/>
                                          </p:val>
                                        </p:tav>
                                      </p:tavLst>
                                    </p:anim>
                                    <p:anim calcmode="lin" valueType="num">
                                      <p:cBhvr>
                                        <p:cTn id="18" dur="2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200"/>
                                        <p:tgtEl>
                                          <p:spTgt spid="5"/>
                                        </p:tgtEl>
                                      </p:cBhvr>
                                    </p:animEffect>
                                    <p:anim calcmode="lin" valueType="num">
                                      <p:cBhvr>
                                        <p:cTn id="23" dur="200"/>
                                        <p:tgtEl>
                                          <p:spTgt spid="5"/>
                                        </p:tgtEl>
                                        <p:attrNameLst>
                                          <p:attrName>ppt_x</p:attrName>
                                        </p:attrNameLst>
                                      </p:cBhvr>
                                      <p:tavLst>
                                        <p:tav tm="0">
                                          <p:val>
                                            <p:strVal val="ppt_x"/>
                                          </p:val>
                                        </p:tav>
                                        <p:tav tm="100000">
                                          <p:val>
                                            <p:strVal val="ppt_x"/>
                                          </p:val>
                                        </p:tav>
                                      </p:tavLst>
                                    </p:anim>
                                    <p:anim calcmode="lin" valueType="num">
                                      <p:cBhvr>
                                        <p:cTn id="24" dur="200"/>
                                        <p:tgtEl>
                                          <p:spTgt spid="5"/>
                                        </p:tgtEl>
                                        <p:attrNameLst>
                                          <p:attrName>ppt_y</p:attrName>
                                        </p:attrNameLst>
                                      </p:cBhvr>
                                      <p:tavLst>
                                        <p:tav tm="0">
                                          <p:val>
                                            <p:strVal val="ppt_y"/>
                                          </p:val>
                                        </p:tav>
                                        <p:tav tm="100000">
                                          <p:val>
                                            <p:strVal val="ppt_y+.1"/>
                                          </p:val>
                                        </p:tav>
                                      </p:tavLst>
                                    </p:anim>
                                    <p:set>
                                      <p:cBhvr>
                                        <p:cTn id="25" dur="1" fill="hold">
                                          <p:stCondLst>
                                            <p:cond delay="199"/>
                                          </p:stCondLst>
                                        </p:cTn>
                                        <p:tgtEl>
                                          <p:spTgt spid="5"/>
                                        </p:tgtEl>
                                        <p:attrNameLst>
                                          <p:attrName>style.visibility</p:attrName>
                                        </p:attrNameLst>
                                      </p:cBhvr>
                                      <p:to>
                                        <p:strVal val="hidden"/>
                                      </p:to>
                                    </p:set>
                                  </p:childTnLst>
                                </p:cTn>
                              </p:par>
                              <p:par>
                                <p:cTn id="26" presetID="2" presetClass="exit" presetSubtype="8" fill="hold" nodeType="withEffect">
                                  <p:stCondLst>
                                    <p:cond delay="0"/>
                                  </p:stCondLst>
                                  <p:childTnLst>
                                    <p:anim calcmode="lin" valueType="num">
                                      <p:cBhvr additive="base">
                                        <p:cTn id="27" dur="200"/>
                                        <p:tgtEl>
                                          <p:spTgt spid="4"/>
                                        </p:tgtEl>
                                        <p:attrNameLst>
                                          <p:attrName>ppt_x</p:attrName>
                                        </p:attrNameLst>
                                      </p:cBhvr>
                                      <p:tavLst>
                                        <p:tav tm="0">
                                          <p:val>
                                            <p:strVal val="ppt_x"/>
                                          </p:val>
                                        </p:tav>
                                        <p:tav tm="100000">
                                          <p:val>
                                            <p:strVal val="0-ppt_w/2"/>
                                          </p:val>
                                        </p:tav>
                                      </p:tavLst>
                                    </p:anim>
                                    <p:anim calcmode="lin" valueType="num">
                                      <p:cBhvr additive="base">
                                        <p:cTn id="28" dur="200"/>
                                        <p:tgtEl>
                                          <p:spTgt spid="4"/>
                                        </p:tgtEl>
                                        <p:attrNameLst>
                                          <p:attrName>ppt_y</p:attrName>
                                        </p:attrNameLst>
                                      </p:cBhvr>
                                      <p:tavLst>
                                        <p:tav tm="0">
                                          <p:val>
                                            <p:strVal val="ppt_y"/>
                                          </p:val>
                                        </p:tav>
                                        <p:tav tm="100000">
                                          <p:val>
                                            <p:strVal val="ppt_y"/>
                                          </p:val>
                                        </p:tav>
                                      </p:tavLst>
                                    </p:anim>
                                    <p:set>
                                      <p:cBhvr>
                                        <p:cTn id="29" dur="1" fill="hold">
                                          <p:stCondLst>
                                            <p:cond delay="1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315075" y="142875"/>
            <a:ext cx="6323328" cy="11210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123950" y="1438275"/>
            <a:ext cx="2952750" cy="5715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1857375" y="2143125"/>
            <a:ext cx="3295650" cy="571500"/>
          </a:xfrm>
          <a:prstGeom prst="rect">
            <a:avLst/>
          </a:prstGeom>
        </p:spPr>
      </p:pic>
      <p:pic>
        <p:nvPicPr>
          <p:cNvPr id="5" name="Image 3" descr="preencoded.png"/>
          <p:cNvPicPr>
            <a:picLocks noChangeAspect="1"/>
          </p:cNvPicPr>
          <p:nvPr/>
        </p:nvPicPr>
        <p:blipFill>
          <a:blip r:embed="rId8"/>
          <a:srcRect/>
          <a:stretch/>
        </p:blipFill>
        <p:spPr>
          <a:xfrm>
            <a:off x="1285875" y="3209925"/>
            <a:ext cx="15715061" cy="6225507"/>
          </a:xfrm>
          <a:prstGeom prst="rect">
            <a:avLst/>
          </a:prstGeom>
        </p:spPr>
      </p:pic>
      <p:sp>
        <p:nvSpPr>
          <p:cNvPr id="6" name="Rectangle 5">
            <a:extLst>
              <a:ext uri="{FF2B5EF4-FFF2-40B4-BE49-F238E27FC236}">
                <a16:creationId xmlns:a16="http://schemas.microsoft.com/office/drawing/2014/main" id="{1AA13E45-2B65-AAEB-B923-0CA3A631A038}"/>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21</a:t>
            </a:r>
          </a:p>
        </p:txBody>
      </p:sp>
    </p:spTree>
    <p:extLst>
      <p:ext uri="{BB962C8B-B14F-4D97-AF65-F5344CB8AC3E}">
        <p14:creationId xmlns:p14="http://schemas.microsoft.com/office/powerpoint/2010/main" val="316477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anim calcmode="lin" valueType="num">
                                      <p:cBhvr>
                                        <p:cTn id="8" dur="300" fill="hold"/>
                                        <p:tgtEl>
                                          <p:spTgt spid="5"/>
                                        </p:tgtEl>
                                        <p:attrNameLst>
                                          <p:attrName>ppt_x</p:attrName>
                                        </p:attrNameLst>
                                      </p:cBhvr>
                                      <p:tavLst>
                                        <p:tav tm="0">
                                          <p:val>
                                            <p:strVal val="#ppt_x"/>
                                          </p:val>
                                        </p:tav>
                                        <p:tav tm="100000">
                                          <p:val>
                                            <p:strVal val="#ppt_x"/>
                                          </p:val>
                                        </p:tav>
                                      </p:tavLst>
                                    </p:anim>
                                    <p:anim calcmode="lin" valueType="num">
                                      <p:cBhvr>
                                        <p:cTn id="9" dur="3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150"/>
                                        <p:tgtEl>
                                          <p:spTgt spid="5"/>
                                        </p:tgtEl>
                                        <p:attrNameLst>
                                          <p:attrName>ppt_x</p:attrName>
                                        </p:attrNameLst>
                                      </p:cBhvr>
                                      <p:tavLst>
                                        <p:tav tm="0">
                                          <p:val>
                                            <p:strVal val="ppt_x"/>
                                          </p:val>
                                        </p:tav>
                                        <p:tav tm="100000">
                                          <p:val>
                                            <p:strVal val="ppt_x"/>
                                          </p:val>
                                        </p:tav>
                                      </p:tavLst>
                                    </p:anim>
                                    <p:anim calcmode="lin" valueType="num">
                                      <p:cBhvr additive="base">
                                        <p:cTn id="14" dur="150"/>
                                        <p:tgtEl>
                                          <p:spTgt spid="5"/>
                                        </p:tgtEl>
                                        <p:attrNameLst>
                                          <p:attrName>ppt_y</p:attrName>
                                        </p:attrNameLst>
                                      </p:cBhvr>
                                      <p:tavLst>
                                        <p:tav tm="0">
                                          <p:val>
                                            <p:strVal val="ppt_y"/>
                                          </p:val>
                                        </p:tav>
                                        <p:tav tm="100000">
                                          <p:val>
                                            <p:strVal val="1+ppt_h/2"/>
                                          </p:val>
                                        </p:tav>
                                      </p:tavLst>
                                    </p:anim>
                                    <p:set>
                                      <p:cBhvr>
                                        <p:cTn id="15" dur="1" fill="hold">
                                          <p:stCondLst>
                                            <p:cond delay="149"/>
                                          </p:stCondLst>
                                        </p:cTn>
                                        <p:tgtEl>
                                          <p:spTgt spid="5"/>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200"/>
                                        <p:tgtEl>
                                          <p:spTgt spid="4"/>
                                        </p:tgtEl>
                                        <p:attrNameLst>
                                          <p:attrName>ppt_x</p:attrName>
                                        </p:attrNameLst>
                                      </p:cBhvr>
                                      <p:tavLst>
                                        <p:tav tm="0">
                                          <p:val>
                                            <p:strVal val="ppt_x"/>
                                          </p:val>
                                        </p:tav>
                                        <p:tav tm="100000">
                                          <p:val>
                                            <p:strVal val="0-ppt_w/2"/>
                                          </p:val>
                                        </p:tav>
                                      </p:tavLst>
                                    </p:anim>
                                    <p:anim calcmode="lin" valueType="num">
                                      <p:cBhvr additive="base">
                                        <p:cTn id="18" dur="200"/>
                                        <p:tgtEl>
                                          <p:spTgt spid="4"/>
                                        </p:tgtEl>
                                        <p:attrNameLst>
                                          <p:attrName>ppt_y</p:attrName>
                                        </p:attrNameLst>
                                      </p:cBhvr>
                                      <p:tavLst>
                                        <p:tav tm="0">
                                          <p:val>
                                            <p:strVal val="ppt_y"/>
                                          </p:val>
                                        </p:tav>
                                        <p:tav tm="100000">
                                          <p:val>
                                            <p:strVal val="ppt_y"/>
                                          </p:val>
                                        </p:tav>
                                      </p:tavLst>
                                    </p:anim>
                                    <p:set>
                                      <p:cBhvr>
                                        <p:cTn id="19" dur="1" fill="hold">
                                          <p:stCondLst>
                                            <p:cond delay="1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315075" y="142875"/>
            <a:ext cx="6323328" cy="1121080"/>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123950" y="1438275"/>
            <a:ext cx="2952750" cy="5715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1857375" y="2143125"/>
            <a:ext cx="3705225" cy="571500"/>
          </a:xfrm>
          <a:prstGeom prst="rect">
            <a:avLst/>
          </a:prstGeom>
        </p:spPr>
      </p:pic>
      <p:pic>
        <p:nvPicPr>
          <p:cNvPr id="5" name="Image 3" descr="preencoded.png"/>
          <p:cNvPicPr>
            <a:picLocks noChangeAspect="1"/>
          </p:cNvPicPr>
          <p:nvPr/>
        </p:nvPicPr>
        <p:blipFill>
          <a:blip r:embed="rId8"/>
          <a:srcRect/>
          <a:stretch/>
        </p:blipFill>
        <p:spPr>
          <a:xfrm>
            <a:off x="5743575" y="2714625"/>
            <a:ext cx="3189942" cy="1305209"/>
          </a:xfrm>
          <a:prstGeom prst="rect">
            <a:avLst/>
          </a:prstGeom>
        </p:spPr>
      </p:pic>
      <p:pic>
        <p:nvPicPr>
          <p:cNvPr id="6" name="Image 4" descr="preencoded.png"/>
          <p:cNvPicPr>
            <a:picLocks noChangeAspect="1"/>
          </p:cNvPicPr>
          <p:nvPr/>
        </p:nvPicPr>
        <p:blipFill>
          <a:blip r:embed="rId9"/>
          <a:srcRect/>
          <a:stretch/>
        </p:blipFill>
        <p:spPr>
          <a:xfrm>
            <a:off x="7848600" y="4181475"/>
            <a:ext cx="1980270" cy="1305209"/>
          </a:xfrm>
          <a:prstGeom prst="rect">
            <a:avLst/>
          </a:prstGeom>
        </p:spPr>
      </p:pic>
      <p:pic>
        <p:nvPicPr>
          <p:cNvPr id="7" name="Image 5" descr="preencoded.png"/>
          <p:cNvPicPr>
            <a:picLocks noChangeAspect="1"/>
          </p:cNvPicPr>
          <p:nvPr/>
        </p:nvPicPr>
        <p:blipFill>
          <a:blip r:embed="rId10"/>
          <a:srcRect/>
          <a:stretch/>
        </p:blipFill>
        <p:spPr>
          <a:xfrm>
            <a:off x="9572625" y="5657850"/>
            <a:ext cx="2107248" cy="755912"/>
          </a:xfrm>
          <a:prstGeom prst="rect">
            <a:avLst/>
          </a:prstGeom>
        </p:spPr>
      </p:pic>
      <p:pic>
        <p:nvPicPr>
          <p:cNvPr id="8" name="Image 6" descr="preencoded.png"/>
          <p:cNvPicPr>
            <a:picLocks noChangeAspect="1"/>
          </p:cNvPicPr>
          <p:nvPr/>
        </p:nvPicPr>
        <p:blipFill>
          <a:blip r:embed="rId11"/>
          <a:srcRect/>
          <a:stretch/>
        </p:blipFill>
        <p:spPr>
          <a:xfrm>
            <a:off x="9572625" y="6581775"/>
            <a:ext cx="1945323" cy="755912"/>
          </a:xfrm>
          <a:prstGeom prst="rect">
            <a:avLst/>
          </a:prstGeom>
        </p:spPr>
      </p:pic>
      <p:pic>
        <p:nvPicPr>
          <p:cNvPr id="9" name="Image 7" descr="preencoded.png"/>
          <p:cNvPicPr>
            <a:picLocks noChangeAspect="1"/>
          </p:cNvPicPr>
          <p:nvPr/>
        </p:nvPicPr>
        <p:blipFill>
          <a:blip r:embed="rId12"/>
          <a:srcRect/>
          <a:stretch/>
        </p:blipFill>
        <p:spPr>
          <a:xfrm>
            <a:off x="9572625" y="7505700"/>
            <a:ext cx="2964498" cy="755912"/>
          </a:xfrm>
          <a:prstGeom prst="rect">
            <a:avLst/>
          </a:prstGeom>
        </p:spPr>
      </p:pic>
      <p:pic>
        <p:nvPicPr>
          <p:cNvPr id="10" name="Image 8" descr="preencoded.png"/>
          <p:cNvPicPr>
            <a:picLocks noChangeAspect="1"/>
          </p:cNvPicPr>
          <p:nvPr/>
        </p:nvPicPr>
        <p:blipFill>
          <a:blip r:embed="rId13"/>
          <a:srcRect/>
          <a:stretch/>
        </p:blipFill>
        <p:spPr>
          <a:xfrm>
            <a:off x="7848600" y="8420100"/>
            <a:ext cx="2707321" cy="755912"/>
          </a:xfrm>
          <a:prstGeom prst="rect">
            <a:avLst/>
          </a:prstGeom>
        </p:spPr>
      </p:pic>
      <p:pic>
        <p:nvPicPr>
          <p:cNvPr id="11" name="Image 9" descr="preencoded.png"/>
          <p:cNvPicPr>
            <a:picLocks noChangeAspect="1"/>
          </p:cNvPicPr>
          <p:nvPr/>
        </p:nvPicPr>
        <p:blipFill>
          <a:blip r:embed="rId14">
            <a:extLst>
              <a:ext uri="{96DAC541-7B7A-43D3-8B79-37D633B846F1}">
                <asvg:svgBlip xmlns="" xmlns:asvg="http://schemas.microsoft.com/office/drawing/2016/SVG/main" r:embed="rId15"/>
              </a:ext>
            </a:extLst>
          </a:blip>
          <a:srcRect/>
          <a:stretch/>
        </p:blipFill>
        <p:spPr>
          <a:xfrm>
            <a:off x="6372225" y="3943350"/>
            <a:ext cx="1557180" cy="4807604"/>
          </a:xfrm>
          <a:prstGeom prst="rect">
            <a:avLst/>
          </a:prstGeom>
        </p:spPr>
      </p:pic>
      <p:pic>
        <p:nvPicPr>
          <p:cNvPr id="12" name="Image 10" descr="preencoded.png"/>
          <p:cNvPicPr>
            <a:picLocks noChangeAspect="1"/>
          </p:cNvPicPr>
          <p:nvPr/>
        </p:nvPicPr>
        <p:blipFill>
          <a:blip r:embed="rId16">
            <a:extLst>
              <a:ext uri="{96DAC541-7B7A-43D3-8B79-37D633B846F1}">
                <asvg:svgBlip xmlns="" xmlns:asvg="http://schemas.microsoft.com/office/drawing/2016/SVG/main" r:embed="rId17"/>
              </a:ext>
            </a:extLst>
          </a:blip>
          <a:srcRect/>
          <a:stretch/>
        </p:blipFill>
        <p:spPr>
          <a:xfrm>
            <a:off x="6410325" y="4781550"/>
            <a:ext cx="1446320" cy="50395"/>
          </a:xfrm>
          <a:prstGeom prst="rect">
            <a:avLst/>
          </a:prstGeom>
        </p:spPr>
      </p:pic>
      <p:pic>
        <p:nvPicPr>
          <p:cNvPr id="13" name="Image 11" descr="preencoded.png"/>
          <p:cNvPicPr>
            <a:picLocks noChangeAspect="1"/>
          </p:cNvPicPr>
          <p:nvPr/>
        </p:nvPicPr>
        <p:blipFill>
          <a:blip r:embed="rId18">
            <a:extLst>
              <a:ext uri="{96DAC541-7B7A-43D3-8B79-37D633B846F1}">
                <asvg:svgBlip xmlns="" xmlns:asvg="http://schemas.microsoft.com/office/drawing/2016/SVG/main" r:embed="rId19"/>
              </a:ext>
            </a:extLst>
          </a:blip>
          <a:srcRect/>
          <a:stretch/>
        </p:blipFill>
        <p:spPr>
          <a:xfrm>
            <a:off x="8486775" y="5419725"/>
            <a:ext cx="1189353" cy="2489471"/>
          </a:xfrm>
          <a:prstGeom prst="rect">
            <a:avLst/>
          </a:prstGeom>
        </p:spPr>
      </p:pic>
      <p:pic>
        <p:nvPicPr>
          <p:cNvPr id="14" name="Image 12" descr="preencoded.png"/>
          <p:cNvPicPr>
            <a:picLocks noChangeAspect="1"/>
          </p:cNvPicPr>
          <p:nvPr/>
        </p:nvPicPr>
        <p:blipFill>
          <a:blip r:embed="rId20">
            <a:extLst>
              <a:ext uri="{96DAC541-7B7A-43D3-8B79-37D633B846F1}">
                <asvg:svgBlip xmlns="" xmlns:asvg="http://schemas.microsoft.com/office/drawing/2016/SVG/main" r:embed="rId21"/>
              </a:ext>
            </a:extLst>
          </a:blip>
          <a:srcRect/>
          <a:stretch/>
        </p:blipFill>
        <p:spPr>
          <a:xfrm>
            <a:off x="7886700" y="9629775"/>
            <a:ext cx="2324100" cy="295275"/>
          </a:xfrm>
          <a:prstGeom prst="rect">
            <a:avLst/>
          </a:prstGeom>
        </p:spPr>
      </p:pic>
      <p:sp>
        <p:nvSpPr>
          <p:cNvPr id="15" name="Rectangle 14">
            <a:extLst>
              <a:ext uri="{FF2B5EF4-FFF2-40B4-BE49-F238E27FC236}">
                <a16:creationId xmlns:a16="http://schemas.microsoft.com/office/drawing/2014/main" id="{50EB50A6-A82F-91A5-4C3B-5DC2FF750EAE}"/>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22</a:t>
            </a:r>
          </a:p>
        </p:txBody>
      </p:sp>
    </p:spTree>
    <p:extLst>
      <p:ext uri="{BB962C8B-B14F-4D97-AF65-F5344CB8AC3E}">
        <p14:creationId xmlns:p14="http://schemas.microsoft.com/office/powerpoint/2010/main" val="132506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0-#ppt_w/2"/>
                                          </p:val>
                                        </p:tav>
                                        <p:tav tm="100000">
                                          <p:val>
                                            <p:strVal val="#ppt_x"/>
                                          </p:val>
                                        </p:tav>
                                      </p:tavLst>
                                    </p:anim>
                                    <p:anim calcmode="lin" valueType="num">
                                      <p:cBhvr additive="base">
                                        <p:cTn id="8" dur="2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par>
                          <p:cTn id="12" fill="hold">
                            <p:stCondLst>
                              <p:cond delay="25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250"/>
                                        <p:tgtEl>
                                          <p:spTgt spid="11"/>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250"/>
                                        <p:tgtEl>
                                          <p:spTgt spid="10"/>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250"/>
                                        <p:tgtEl>
                                          <p:spTgt spid="12"/>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250"/>
                                        <p:tgtEl>
                                          <p:spTgt spid="6"/>
                                        </p:tgtEl>
                                      </p:cBhvr>
                                    </p:animEffect>
                                  </p:childTnLst>
                                </p:cTn>
                              </p:par>
                              <p:par>
                                <p:cTn id="27" presetID="22" presetClass="entr" presetSubtype="8"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250"/>
                                        <p:tgtEl>
                                          <p:spTgt spid="13"/>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250"/>
                                        <p:tgtEl>
                                          <p:spTgt spid="7"/>
                                        </p:tgtEl>
                                      </p:cBhvr>
                                    </p:animEffect>
                                  </p:childTnLst>
                                </p:cTn>
                              </p:par>
                              <p:par>
                                <p:cTn id="34" presetID="22" presetClass="entr" presetSubtype="8"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250"/>
                                        <p:tgtEl>
                                          <p:spTgt spid="8"/>
                                        </p:tgtEl>
                                      </p:cBhvr>
                                    </p:animEffect>
                                  </p:childTnLst>
                                </p:cTn>
                              </p:par>
                              <p:par>
                                <p:cTn id="37" presetID="2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2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xit" presetSubtype="4" fill="hold" nodeType="clickEffect">
                                  <p:stCondLst>
                                    <p:cond delay="0"/>
                                  </p:stCondLst>
                                  <p:childTnLst>
                                    <p:anim calcmode="lin" valueType="num">
                                      <p:cBhvr additive="base">
                                        <p:cTn id="43" dur="150"/>
                                        <p:tgtEl>
                                          <p:spTgt spid="5"/>
                                        </p:tgtEl>
                                        <p:attrNameLst>
                                          <p:attrName>ppt_x</p:attrName>
                                        </p:attrNameLst>
                                      </p:cBhvr>
                                      <p:tavLst>
                                        <p:tav tm="0">
                                          <p:val>
                                            <p:strVal val="ppt_x"/>
                                          </p:val>
                                        </p:tav>
                                        <p:tav tm="100000">
                                          <p:val>
                                            <p:strVal val="ppt_x"/>
                                          </p:val>
                                        </p:tav>
                                      </p:tavLst>
                                    </p:anim>
                                    <p:anim calcmode="lin" valueType="num">
                                      <p:cBhvr additive="base">
                                        <p:cTn id="44" dur="150"/>
                                        <p:tgtEl>
                                          <p:spTgt spid="5"/>
                                        </p:tgtEl>
                                        <p:attrNameLst>
                                          <p:attrName>ppt_y</p:attrName>
                                        </p:attrNameLst>
                                      </p:cBhvr>
                                      <p:tavLst>
                                        <p:tav tm="0">
                                          <p:val>
                                            <p:strVal val="ppt_y"/>
                                          </p:val>
                                        </p:tav>
                                        <p:tav tm="100000">
                                          <p:val>
                                            <p:strVal val="1+ppt_h/2"/>
                                          </p:val>
                                        </p:tav>
                                      </p:tavLst>
                                    </p:anim>
                                    <p:set>
                                      <p:cBhvr>
                                        <p:cTn id="45" dur="1" fill="hold">
                                          <p:stCondLst>
                                            <p:cond delay="149"/>
                                          </p:stCondLst>
                                        </p:cTn>
                                        <p:tgtEl>
                                          <p:spTgt spid="5"/>
                                        </p:tgtEl>
                                        <p:attrNameLst>
                                          <p:attrName>style.visibility</p:attrName>
                                        </p:attrNameLst>
                                      </p:cBhvr>
                                      <p:to>
                                        <p:strVal val="hidden"/>
                                      </p:to>
                                    </p:set>
                                  </p:childTnLst>
                                </p:cTn>
                              </p:par>
                              <p:par>
                                <p:cTn id="46" presetID="2" presetClass="exit" presetSubtype="4" fill="hold" nodeType="withEffect">
                                  <p:stCondLst>
                                    <p:cond delay="0"/>
                                  </p:stCondLst>
                                  <p:childTnLst>
                                    <p:anim calcmode="lin" valueType="num">
                                      <p:cBhvr additive="base">
                                        <p:cTn id="47" dur="150"/>
                                        <p:tgtEl>
                                          <p:spTgt spid="11"/>
                                        </p:tgtEl>
                                        <p:attrNameLst>
                                          <p:attrName>ppt_x</p:attrName>
                                        </p:attrNameLst>
                                      </p:cBhvr>
                                      <p:tavLst>
                                        <p:tav tm="0">
                                          <p:val>
                                            <p:strVal val="ppt_x"/>
                                          </p:val>
                                        </p:tav>
                                        <p:tav tm="100000">
                                          <p:val>
                                            <p:strVal val="ppt_x"/>
                                          </p:val>
                                        </p:tav>
                                      </p:tavLst>
                                    </p:anim>
                                    <p:anim calcmode="lin" valueType="num">
                                      <p:cBhvr additive="base">
                                        <p:cTn id="48" dur="150"/>
                                        <p:tgtEl>
                                          <p:spTgt spid="11"/>
                                        </p:tgtEl>
                                        <p:attrNameLst>
                                          <p:attrName>ppt_y</p:attrName>
                                        </p:attrNameLst>
                                      </p:cBhvr>
                                      <p:tavLst>
                                        <p:tav tm="0">
                                          <p:val>
                                            <p:strVal val="ppt_y"/>
                                          </p:val>
                                        </p:tav>
                                        <p:tav tm="100000">
                                          <p:val>
                                            <p:strVal val="1+ppt_h/2"/>
                                          </p:val>
                                        </p:tav>
                                      </p:tavLst>
                                    </p:anim>
                                    <p:set>
                                      <p:cBhvr>
                                        <p:cTn id="49" dur="1" fill="hold">
                                          <p:stCondLst>
                                            <p:cond delay="149"/>
                                          </p:stCondLst>
                                        </p:cTn>
                                        <p:tgtEl>
                                          <p:spTgt spid="11"/>
                                        </p:tgtEl>
                                        <p:attrNameLst>
                                          <p:attrName>style.visibility</p:attrName>
                                        </p:attrNameLst>
                                      </p:cBhvr>
                                      <p:to>
                                        <p:strVal val="hidden"/>
                                      </p:to>
                                    </p:set>
                                  </p:childTnLst>
                                </p:cTn>
                              </p:par>
                              <p:par>
                                <p:cTn id="50" presetID="2" presetClass="exit" presetSubtype="4" fill="hold" nodeType="withEffect">
                                  <p:stCondLst>
                                    <p:cond delay="0"/>
                                  </p:stCondLst>
                                  <p:childTnLst>
                                    <p:anim calcmode="lin" valueType="num">
                                      <p:cBhvr additive="base">
                                        <p:cTn id="51" dur="150"/>
                                        <p:tgtEl>
                                          <p:spTgt spid="10"/>
                                        </p:tgtEl>
                                        <p:attrNameLst>
                                          <p:attrName>ppt_x</p:attrName>
                                        </p:attrNameLst>
                                      </p:cBhvr>
                                      <p:tavLst>
                                        <p:tav tm="0">
                                          <p:val>
                                            <p:strVal val="ppt_x"/>
                                          </p:val>
                                        </p:tav>
                                        <p:tav tm="100000">
                                          <p:val>
                                            <p:strVal val="ppt_x"/>
                                          </p:val>
                                        </p:tav>
                                      </p:tavLst>
                                    </p:anim>
                                    <p:anim calcmode="lin" valueType="num">
                                      <p:cBhvr additive="base">
                                        <p:cTn id="52" dur="150"/>
                                        <p:tgtEl>
                                          <p:spTgt spid="10"/>
                                        </p:tgtEl>
                                        <p:attrNameLst>
                                          <p:attrName>ppt_y</p:attrName>
                                        </p:attrNameLst>
                                      </p:cBhvr>
                                      <p:tavLst>
                                        <p:tav tm="0">
                                          <p:val>
                                            <p:strVal val="ppt_y"/>
                                          </p:val>
                                        </p:tav>
                                        <p:tav tm="100000">
                                          <p:val>
                                            <p:strVal val="1+ppt_h/2"/>
                                          </p:val>
                                        </p:tav>
                                      </p:tavLst>
                                    </p:anim>
                                    <p:set>
                                      <p:cBhvr>
                                        <p:cTn id="53" dur="1" fill="hold">
                                          <p:stCondLst>
                                            <p:cond delay="149"/>
                                          </p:stCondLst>
                                        </p:cTn>
                                        <p:tgtEl>
                                          <p:spTgt spid="10"/>
                                        </p:tgtEl>
                                        <p:attrNameLst>
                                          <p:attrName>style.visibility</p:attrName>
                                        </p:attrNameLst>
                                      </p:cBhvr>
                                      <p:to>
                                        <p:strVal val="hidden"/>
                                      </p:to>
                                    </p:set>
                                  </p:childTnLst>
                                </p:cTn>
                              </p:par>
                              <p:par>
                                <p:cTn id="54" presetID="2" presetClass="exit" presetSubtype="4" fill="hold" nodeType="withEffect">
                                  <p:stCondLst>
                                    <p:cond delay="0"/>
                                  </p:stCondLst>
                                  <p:childTnLst>
                                    <p:anim calcmode="lin" valueType="num">
                                      <p:cBhvr additive="base">
                                        <p:cTn id="55" dur="150"/>
                                        <p:tgtEl>
                                          <p:spTgt spid="12"/>
                                        </p:tgtEl>
                                        <p:attrNameLst>
                                          <p:attrName>ppt_x</p:attrName>
                                        </p:attrNameLst>
                                      </p:cBhvr>
                                      <p:tavLst>
                                        <p:tav tm="0">
                                          <p:val>
                                            <p:strVal val="ppt_x"/>
                                          </p:val>
                                        </p:tav>
                                        <p:tav tm="100000">
                                          <p:val>
                                            <p:strVal val="ppt_x"/>
                                          </p:val>
                                        </p:tav>
                                      </p:tavLst>
                                    </p:anim>
                                    <p:anim calcmode="lin" valueType="num">
                                      <p:cBhvr additive="base">
                                        <p:cTn id="56" dur="150"/>
                                        <p:tgtEl>
                                          <p:spTgt spid="12"/>
                                        </p:tgtEl>
                                        <p:attrNameLst>
                                          <p:attrName>ppt_y</p:attrName>
                                        </p:attrNameLst>
                                      </p:cBhvr>
                                      <p:tavLst>
                                        <p:tav tm="0">
                                          <p:val>
                                            <p:strVal val="ppt_y"/>
                                          </p:val>
                                        </p:tav>
                                        <p:tav tm="100000">
                                          <p:val>
                                            <p:strVal val="1+ppt_h/2"/>
                                          </p:val>
                                        </p:tav>
                                      </p:tavLst>
                                    </p:anim>
                                    <p:set>
                                      <p:cBhvr>
                                        <p:cTn id="57" dur="1" fill="hold">
                                          <p:stCondLst>
                                            <p:cond delay="149"/>
                                          </p:stCondLst>
                                        </p:cTn>
                                        <p:tgtEl>
                                          <p:spTgt spid="12"/>
                                        </p:tgtEl>
                                        <p:attrNameLst>
                                          <p:attrName>style.visibility</p:attrName>
                                        </p:attrNameLst>
                                      </p:cBhvr>
                                      <p:to>
                                        <p:strVal val="hidden"/>
                                      </p:to>
                                    </p:set>
                                  </p:childTnLst>
                                </p:cTn>
                              </p:par>
                              <p:par>
                                <p:cTn id="58" presetID="2" presetClass="exit" presetSubtype="4" fill="hold" nodeType="withEffect">
                                  <p:stCondLst>
                                    <p:cond delay="0"/>
                                  </p:stCondLst>
                                  <p:childTnLst>
                                    <p:anim calcmode="lin" valueType="num">
                                      <p:cBhvr additive="base">
                                        <p:cTn id="59" dur="150"/>
                                        <p:tgtEl>
                                          <p:spTgt spid="6"/>
                                        </p:tgtEl>
                                        <p:attrNameLst>
                                          <p:attrName>ppt_x</p:attrName>
                                        </p:attrNameLst>
                                      </p:cBhvr>
                                      <p:tavLst>
                                        <p:tav tm="0">
                                          <p:val>
                                            <p:strVal val="ppt_x"/>
                                          </p:val>
                                        </p:tav>
                                        <p:tav tm="100000">
                                          <p:val>
                                            <p:strVal val="ppt_x"/>
                                          </p:val>
                                        </p:tav>
                                      </p:tavLst>
                                    </p:anim>
                                    <p:anim calcmode="lin" valueType="num">
                                      <p:cBhvr additive="base">
                                        <p:cTn id="60" dur="150"/>
                                        <p:tgtEl>
                                          <p:spTgt spid="6"/>
                                        </p:tgtEl>
                                        <p:attrNameLst>
                                          <p:attrName>ppt_y</p:attrName>
                                        </p:attrNameLst>
                                      </p:cBhvr>
                                      <p:tavLst>
                                        <p:tav tm="0">
                                          <p:val>
                                            <p:strVal val="ppt_y"/>
                                          </p:val>
                                        </p:tav>
                                        <p:tav tm="100000">
                                          <p:val>
                                            <p:strVal val="1+ppt_h/2"/>
                                          </p:val>
                                        </p:tav>
                                      </p:tavLst>
                                    </p:anim>
                                    <p:set>
                                      <p:cBhvr>
                                        <p:cTn id="61" dur="1" fill="hold">
                                          <p:stCondLst>
                                            <p:cond delay="149"/>
                                          </p:stCondLst>
                                        </p:cTn>
                                        <p:tgtEl>
                                          <p:spTgt spid="6"/>
                                        </p:tgtEl>
                                        <p:attrNameLst>
                                          <p:attrName>style.visibility</p:attrName>
                                        </p:attrNameLst>
                                      </p:cBhvr>
                                      <p:to>
                                        <p:strVal val="hidden"/>
                                      </p:to>
                                    </p:set>
                                  </p:childTnLst>
                                </p:cTn>
                              </p:par>
                              <p:par>
                                <p:cTn id="62" presetID="2" presetClass="exit" presetSubtype="4" fill="hold" nodeType="withEffect">
                                  <p:stCondLst>
                                    <p:cond delay="0"/>
                                  </p:stCondLst>
                                  <p:childTnLst>
                                    <p:anim calcmode="lin" valueType="num">
                                      <p:cBhvr additive="base">
                                        <p:cTn id="63" dur="150"/>
                                        <p:tgtEl>
                                          <p:spTgt spid="13"/>
                                        </p:tgtEl>
                                        <p:attrNameLst>
                                          <p:attrName>ppt_x</p:attrName>
                                        </p:attrNameLst>
                                      </p:cBhvr>
                                      <p:tavLst>
                                        <p:tav tm="0">
                                          <p:val>
                                            <p:strVal val="ppt_x"/>
                                          </p:val>
                                        </p:tav>
                                        <p:tav tm="100000">
                                          <p:val>
                                            <p:strVal val="ppt_x"/>
                                          </p:val>
                                        </p:tav>
                                      </p:tavLst>
                                    </p:anim>
                                    <p:anim calcmode="lin" valueType="num">
                                      <p:cBhvr additive="base">
                                        <p:cTn id="64" dur="150"/>
                                        <p:tgtEl>
                                          <p:spTgt spid="13"/>
                                        </p:tgtEl>
                                        <p:attrNameLst>
                                          <p:attrName>ppt_y</p:attrName>
                                        </p:attrNameLst>
                                      </p:cBhvr>
                                      <p:tavLst>
                                        <p:tav tm="0">
                                          <p:val>
                                            <p:strVal val="ppt_y"/>
                                          </p:val>
                                        </p:tav>
                                        <p:tav tm="100000">
                                          <p:val>
                                            <p:strVal val="1+ppt_h/2"/>
                                          </p:val>
                                        </p:tav>
                                      </p:tavLst>
                                    </p:anim>
                                    <p:set>
                                      <p:cBhvr>
                                        <p:cTn id="65" dur="1" fill="hold">
                                          <p:stCondLst>
                                            <p:cond delay="149"/>
                                          </p:stCondLst>
                                        </p:cTn>
                                        <p:tgtEl>
                                          <p:spTgt spid="13"/>
                                        </p:tgtEl>
                                        <p:attrNameLst>
                                          <p:attrName>style.visibility</p:attrName>
                                        </p:attrNameLst>
                                      </p:cBhvr>
                                      <p:to>
                                        <p:strVal val="hidden"/>
                                      </p:to>
                                    </p:set>
                                  </p:childTnLst>
                                </p:cTn>
                              </p:par>
                              <p:par>
                                <p:cTn id="66" presetID="2" presetClass="exit" presetSubtype="4" fill="hold" nodeType="withEffect">
                                  <p:stCondLst>
                                    <p:cond delay="0"/>
                                  </p:stCondLst>
                                  <p:childTnLst>
                                    <p:anim calcmode="lin" valueType="num">
                                      <p:cBhvr additive="base">
                                        <p:cTn id="67" dur="150"/>
                                        <p:tgtEl>
                                          <p:spTgt spid="7"/>
                                        </p:tgtEl>
                                        <p:attrNameLst>
                                          <p:attrName>ppt_x</p:attrName>
                                        </p:attrNameLst>
                                      </p:cBhvr>
                                      <p:tavLst>
                                        <p:tav tm="0">
                                          <p:val>
                                            <p:strVal val="ppt_x"/>
                                          </p:val>
                                        </p:tav>
                                        <p:tav tm="100000">
                                          <p:val>
                                            <p:strVal val="ppt_x"/>
                                          </p:val>
                                        </p:tav>
                                      </p:tavLst>
                                    </p:anim>
                                    <p:anim calcmode="lin" valueType="num">
                                      <p:cBhvr additive="base">
                                        <p:cTn id="68" dur="150"/>
                                        <p:tgtEl>
                                          <p:spTgt spid="7"/>
                                        </p:tgtEl>
                                        <p:attrNameLst>
                                          <p:attrName>ppt_y</p:attrName>
                                        </p:attrNameLst>
                                      </p:cBhvr>
                                      <p:tavLst>
                                        <p:tav tm="0">
                                          <p:val>
                                            <p:strVal val="ppt_y"/>
                                          </p:val>
                                        </p:tav>
                                        <p:tav tm="100000">
                                          <p:val>
                                            <p:strVal val="1+ppt_h/2"/>
                                          </p:val>
                                        </p:tav>
                                      </p:tavLst>
                                    </p:anim>
                                    <p:set>
                                      <p:cBhvr>
                                        <p:cTn id="69" dur="1" fill="hold">
                                          <p:stCondLst>
                                            <p:cond delay="149"/>
                                          </p:stCondLst>
                                        </p:cTn>
                                        <p:tgtEl>
                                          <p:spTgt spid="7"/>
                                        </p:tgtEl>
                                        <p:attrNameLst>
                                          <p:attrName>style.visibility</p:attrName>
                                        </p:attrNameLst>
                                      </p:cBhvr>
                                      <p:to>
                                        <p:strVal val="hidden"/>
                                      </p:to>
                                    </p:set>
                                  </p:childTnLst>
                                </p:cTn>
                              </p:par>
                              <p:par>
                                <p:cTn id="70" presetID="2" presetClass="exit" presetSubtype="4" fill="hold" nodeType="withEffect">
                                  <p:stCondLst>
                                    <p:cond delay="0"/>
                                  </p:stCondLst>
                                  <p:childTnLst>
                                    <p:anim calcmode="lin" valueType="num">
                                      <p:cBhvr additive="base">
                                        <p:cTn id="71" dur="150"/>
                                        <p:tgtEl>
                                          <p:spTgt spid="8"/>
                                        </p:tgtEl>
                                        <p:attrNameLst>
                                          <p:attrName>ppt_x</p:attrName>
                                        </p:attrNameLst>
                                      </p:cBhvr>
                                      <p:tavLst>
                                        <p:tav tm="0">
                                          <p:val>
                                            <p:strVal val="ppt_x"/>
                                          </p:val>
                                        </p:tav>
                                        <p:tav tm="100000">
                                          <p:val>
                                            <p:strVal val="ppt_x"/>
                                          </p:val>
                                        </p:tav>
                                      </p:tavLst>
                                    </p:anim>
                                    <p:anim calcmode="lin" valueType="num">
                                      <p:cBhvr additive="base">
                                        <p:cTn id="72" dur="150"/>
                                        <p:tgtEl>
                                          <p:spTgt spid="8"/>
                                        </p:tgtEl>
                                        <p:attrNameLst>
                                          <p:attrName>ppt_y</p:attrName>
                                        </p:attrNameLst>
                                      </p:cBhvr>
                                      <p:tavLst>
                                        <p:tav tm="0">
                                          <p:val>
                                            <p:strVal val="ppt_y"/>
                                          </p:val>
                                        </p:tav>
                                        <p:tav tm="100000">
                                          <p:val>
                                            <p:strVal val="1+ppt_h/2"/>
                                          </p:val>
                                        </p:tav>
                                      </p:tavLst>
                                    </p:anim>
                                    <p:set>
                                      <p:cBhvr>
                                        <p:cTn id="73" dur="1" fill="hold">
                                          <p:stCondLst>
                                            <p:cond delay="149"/>
                                          </p:stCondLst>
                                        </p:cTn>
                                        <p:tgtEl>
                                          <p:spTgt spid="8"/>
                                        </p:tgtEl>
                                        <p:attrNameLst>
                                          <p:attrName>style.visibility</p:attrName>
                                        </p:attrNameLst>
                                      </p:cBhvr>
                                      <p:to>
                                        <p:strVal val="hidden"/>
                                      </p:to>
                                    </p:set>
                                  </p:childTnLst>
                                </p:cTn>
                              </p:par>
                              <p:par>
                                <p:cTn id="74" presetID="2" presetClass="exit" presetSubtype="4" fill="hold" nodeType="withEffect">
                                  <p:stCondLst>
                                    <p:cond delay="0"/>
                                  </p:stCondLst>
                                  <p:childTnLst>
                                    <p:anim calcmode="lin" valueType="num">
                                      <p:cBhvr additive="base">
                                        <p:cTn id="75" dur="150"/>
                                        <p:tgtEl>
                                          <p:spTgt spid="9"/>
                                        </p:tgtEl>
                                        <p:attrNameLst>
                                          <p:attrName>ppt_x</p:attrName>
                                        </p:attrNameLst>
                                      </p:cBhvr>
                                      <p:tavLst>
                                        <p:tav tm="0">
                                          <p:val>
                                            <p:strVal val="ppt_x"/>
                                          </p:val>
                                        </p:tav>
                                        <p:tav tm="100000">
                                          <p:val>
                                            <p:strVal val="ppt_x"/>
                                          </p:val>
                                        </p:tav>
                                      </p:tavLst>
                                    </p:anim>
                                    <p:anim calcmode="lin" valueType="num">
                                      <p:cBhvr additive="base">
                                        <p:cTn id="76" dur="150"/>
                                        <p:tgtEl>
                                          <p:spTgt spid="9"/>
                                        </p:tgtEl>
                                        <p:attrNameLst>
                                          <p:attrName>ppt_y</p:attrName>
                                        </p:attrNameLst>
                                      </p:cBhvr>
                                      <p:tavLst>
                                        <p:tav tm="0">
                                          <p:val>
                                            <p:strVal val="ppt_y"/>
                                          </p:val>
                                        </p:tav>
                                        <p:tav tm="100000">
                                          <p:val>
                                            <p:strVal val="1+ppt_h/2"/>
                                          </p:val>
                                        </p:tav>
                                      </p:tavLst>
                                    </p:anim>
                                    <p:set>
                                      <p:cBhvr>
                                        <p:cTn id="77" dur="1" fill="hold">
                                          <p:stCondLst>
                                            <p:cond delay="149"/>
                                          </p:stCondLst>
                                        </p:cTn>
                                        <p:tgtEl>
                                          <p:spTgt spid="9"/>
                                        </p:tgtEl>
                                        <p:attrNameLst>
                                          <p:attrName>style.visibility</p:attrName>
                                        </p:attrNameLst>
                                      </p:cBhvr>
                                      <p:to>
                                        <p:strVal val="hidden"/>
                                      </p:to>
                                    </p:set>
                                  </p:childTnLst>
                                </p:cTn>
                              </p:par>
                              <p:par>
                                <p:cTn id="78" presetID="16" presetClass="exit" presetSubtype="21" fill="hold" nodeType="withEffect">
                                  <p:stCondLst>
                                    <p:cond delay="0"/>
                                  </p:stCondLst>
                                  <p:childTnLst>
                                    <p:animEffect transition="out" filter="barn(inVertical)">
                                      <p:cBhvr>
                                        <p:cTn id="79" dur="150"/>
                                        <p:tgtEl>
                                          <p:spTgt spid="14"/>
                                        </p:tgtEl>
                                      </p:cBhvr>
                                    </p:animEffect>
                                    <p:set>
                                      <p:cBhvr>
                                        <p:cTn id="80" dur="1" fill="hold">
                                          <p:stCondLst>
                                            <p:cond delay="149"/>
                                          </p:stCondLst>
                                        </p:cTn>
                                        <p:tgtEl>
                                          <p:spTgt spid="14"/>
                                        </p:tgtEl>
                                        <p:attrNameLst>
                                          <p:attrName>style.visibility</p:attrName>
                                        </p:attrNameLst>
                                      </p:cBhvr>
                                      <p:to>
                                        <p:strVal val="hidden"/>
                                      </p:to>
                                    </p:set>
                                  </p:childTnLst>
                                </p:cTn>
                              </p:par>
                              <p:par>
                                <p:cTn id="81" presetID="2" presetClass="exit" presetSubtype="8" fill="hold" nodeType="withEffect">
                                  <p:stCondLst>
                                    <p:cond delay="0"/>
                                  </p:stCondLst>
                                  <p:childTnLst>
                                    <p:anim calcmode="lin" valueType="num">
                                      <p:cBhvr additive="base">
                                        <p:cTn id="82" dur="150"/>
                                        <p:tgtEl>
                                          <p:spTgt spid="4"/>
                                        </p:tgtEl>
                                        <p:attrNameLst>
                                          <p:attrName>ppt_x</p:attrName>
                                        </p:attrNameLst>
                                      </p:cBhvr>
                                      <p:tavLst>
                                        <p:tav tm="0">
                                          <p:val>
                                            <p:strVal val="ppt_x"/>
                                          </p:val>
                                        </p:tav>
                                        <p:tav tm="100000">
                                          <p:val>
                                            <p:strVal val="0-ppt_w/2"/>
                                          </p:val>
                                        </p:tav>
                                      </p:tavLst>
                                    </p:anim>
                                    <p:anim calcmode="lin" valueType="num">
                                      <p:cBhvr additive="base">
                                        <p:cTn id="83" dur="150"/>
                                        <p:tgtEl>
                                          <p:spTgt spid="4"/>
                                        </p:tgtEl>
                                        <p:attrNameLst>
                                          <p:attrName>ppt_y</p:attrName>
                                        </p:attrNameLst>
                                      </p:cBhvr>
                                      <p:tavLst>
                                        <p:tav tm="0">
                                          <p:val>
                                            <p:strVal val="ppt_y"/>
                                          </p:val>
                                        </p:tav>
                                        <p:tav tm="100000">
                                          <p:val>
                                            <p:strVal val="ppt_y"/>
                                          </p:val>
                                        </p:tav>
                                      </p:tavLst>
                                    </p:anim>
                                    <p:set>
                                      <p:cBhvr>
                                        <p:cTn id="84" dur="1" fill="hold">
                                          <p:stCondLst>
                                            <p:cond delay="1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315075" y="142875"/>
            <a:ext cx="6323328" cy="1121080"/>
          </a:xfrm>
          <a:prstGeom prst="rect">
            <a:avLst/>
          </a:prstGeom>
        </p:spPr>
      </p:pic>
      <p:pic>
        <p:nvPicPr>
          <p:cNvPr id="3" name="Image 1" descr="preencoded.png"/>
          <p:cNvPicPr>
            <a:picLocks noChangeAspect="1"/>
          </p:cNvPicPr>
          <p:nvPr/>
        </p:nvPicPr>
        <p:blipFill>
          <a:blip r:embed="rId4"/>
          <a:srcRect/>
          <a:stretch/>
        </p:blipFill>
        <p:spPr>
          <a:xfrm>
            <a:off x="523875" y="1619250"/>
            <a:ext cx="6343041" cy="2745014"/>
          </a:xfrm>
          <a:prstGeom prst="rect">
            <a:avLst/>
          </a:prstGeom>
        </p:spPr>
      </p:pic>
      <p:pic>
        <p:nvPicPr>
          <p:cNvPr id="4" name="Image 2" descr="preencoded.png"/>
          <p:cNvPicPr>
            <a:picLocks noChangeAspect="1"/>
          </p:cNvPicPr>
          <p:nvPr/>
        </p:nvPicPr>
        <p:blipFill>
          <a:blip r:embed="rId5"/>
          <a:srcRect/>
          <a:stretch/>
        </p:blipFill>
        <p:spPr>
          <a:xfrm>
            <a:off x="2286000" y="7115175"/>
            <a:ext cx="2038963" cy="2038964"/>
          </a:xfrm>
          <a:prstGeom prst="rect">
            <a:avLst/>
          </a:prstGeom>
        </p:spPr>
      </p:pic>
      <p:pic>
        <p:nvPicPr>
          <p:cNvPr id="5" name="Image 3" descr="preencoded.png"/>
          <p:cNvPicPr>
            <a:picLocks noChangeAspect="1"/>
          </p:cNvPicPr>
          <p:nvPr/>
        </p:nvPicPr>
        <p:blipFill>
          <a:blip r:embed="rId6"/>
          <a:srcRect/>
          <a:stretch/>
        </p:blipFill>
        <p:spPr>
          <a:xfrm>
            <a:off x="4962525" y="6334125"/>
            <a:ext cx="3335267" cy="2863681"/>
          </a:xfrm>
          <a:prstGeom prst="rect">
            <a:avLst/>
          </a:prstGeom>
        </p:spPr>
      </p:pic>
      <p:pic>
        <p:nvPicPr>
          <p:cNvPr id="6" name="Image 4" descr="preencoded.png"/>
          <p:cNvPicPr>
            <a:picLocks noChangeAspect="1"/>
          </p:cNvPicPr>
          <p:nvPr/>
        </p:nvPicPr>
        <p:blipFill>
          <a:blip r:embed="rId7">
            <a:extLst>
              <a:ext uri="{96DAC541-7B7A-43D3-8B79-37D633B846F1}">
                <asvg:svgBlip xmlns="" xmlns:asvg="http://schemas.microsoft.com/office/drawing/2016/SVG/main" r:embed="rId8"/>
              </a:ext>
            </a:extLst>
          </a:blip>
          <a:srcRect/>
          <a:stretch/>
        </p:blipFill>
        <p:spPr>
          <a:xfrm>
            <a:off x="4600575" y="8353425"/>
            <a:ext cx="3964561" cy="510713"/>
          </a:xfrm>
          <a:prstGeom prst="rect">
            <a:avLst/>
          </a:prstGeom>
        </p:spPr>
      </p:pic>
      <p:pic>
        <p:nvPicPr>
          <p:cNvPr id="7" name="Image 5" descr="preencoded.png"/>
          <p:cNvPicPr>
            <a:picLocks noChangeAspect="1"/>
          </p:cNvPicPr>
          <p:nvPr/>
        </p:nvPicPr>
        <p:blipFill>
          <a:blip r:embed="rId9">
            <a:extLst>
              <a:ext uri="{96DAC541-7B7A-43D3-8B79-37D633B846F1}">
                <asvg:svgBlip xmlns="" xmlns:asvg="http://schemas.microsoft.com/office/drawing/2016/SVG/main" r:embed="rId10"/>
              </a:ext>
            </a:extLst>
          </a:blip>
          <a:srcRect/>
          <a:stretch/>
        </p:blipFill>
        <p:spPr>
          <a:xfrm>
            <a:off x="4629150" y="7391400"/>
            <a:ext cx="3964586" cy="510708"/>
          </a:xfrm>
          <a:prstGeom prst="rect">
            <a:avLst/>
          </a:prstGeom>
        </p:spPr>
      </p:pic>
      <p:pic>
        <p:nvPicPr>
          <p:cNvPr id="8" name="Image 6" descr="preencoded.png"/>
          <p:cNvPicPr>
            <a:picLocks noChangeAspect="1"/>
          </p:cNvPicPr>
          <p:nvPr/>
        </p:nvPicPr>
        <p:blipFill>
          <a:blip r:embed="rId11"/>
          <a:srcRect/>
          <a:stretch/>
        </p:blipFill>
        <p:spPr>
          <a:xfrm>
            <a:off x="8896350" y="5162550"/>
            <a:ext cx="4930961" cy="4362266"/>
          </a:xfrm>
          <a:prstGeom prst="rect">
            <a:avLst/>
          </a:prstGeom>
        </p:spPr>
      </p:pic>
      <p:pic>
        <p:nvPicPr>
          <p:cNvPr id="9" name="Image 7" descr="preencoded.png"/>
          <p:cNvPicPr>
            <a:picLocks noChangeAspect="1"/>
          </p:cNvPicPr>
          <p:nvPr/>
        </p:nvPicPr>
        <p:blipFill>
          <a:blip r:embed="rId12">
            <a:extLst>
              <a:ext uri="{96DAC541-7B7A-43D3-8B79-37D633B846F1}">
                <asvg:svgBlip xmlns="" xmlns:asvg="http://schemas.microsoft.com/office/drawing/2016/SVG/main" r:embed="rId13"/>
              </a:ext>
            </a:extLst>
          </a:blip>
          <a:srcRect/>
          <a:stretch/>
        </p:blipFill>
        <p:spPr>
          <a:xfrm>
            <a:off x="9086850" y="7372350"/>
            <a:ext cx="4500976" cy="478534"/>
          </a:xfrm>
          <a:prstGeom prst="rect">
            <a:avLst/>
          </a:prstGeom>
        </p:spPr>
      </p:pic>
      <p:pic>
        <p:nvPicPr>
          <p:cNvPr id="10" name="Image 8" descr="preencoded.png"/>
          <p:cNvPicPr>
            <a:picLocks noChangeAspect="1"/>
          </p:cNvPicPr>
          <p:nvPr/>
        </p:nvPicPr>
        <p:blipFill>
          <a:blip r:embed="rId14">
            <a:extLst>
              <a:ext uri="{96DAC541-7B7A-43D3-8B79-37D633B846F1}">
                <asvg:svgBlip xmlns="" xmlns:asvg="http://schemas.microsoft.com/office/drawing/2016/SVG/main" r:embed="rId15"/>
              </a:ext>
            </a:extLst>
          </a:blip>
          <a:srcRect/>
          <a:stretch/>
        </p:blipFill>
        <p:spPr>
          <a:xfrm>
            <a:off x="9086850" y="8334375"/>
            <a:ext cx="4500976" cy="478534"/>
          </a:xfrm>
          <a:prstGeom prst="rect">
            <a:avLst/>
          </a:prstGeom>
        </p:spPr>
      </p:pic>
      <p:pic>
        <p:nvPicPr>
          <p:cNvPr id="11" name="Image 9" descr="preencoded.png"/>
          <p:cNvPicPr>
            <a:picLocks noChangeAspect="1"/>
          </p:cNvPicPr>
          <p:nvPr/>
        </p:nvPicPr>
        <p:blipFill>
          <a:blip r:embed="rId16">
            <a:extLst>
              <a:ext uri="{96DAC541-7B7A-43D3-8B79-37D633B846F1}">
                <asvg:svgBlip xmlns="" xmlns:asvg="http://schemas.microsoft.com/office/drawing/2016/SVG/main" r:embed="rId17"/>
              </a:ext>
            </a:extLst>
          </a:blip>
          <a:srcRect/>
          <a:stretch/>
        </p:blipFill>
        <p:spPr>
          <a:xfrm>
            <a:off x="3105150" y="4362450"/>
            <a:ext cx="1442533" cy="2759399"/>
          </a:xfrm>
          <a:prstGeom prst="rect">
            <a:avLst/>
          </a:prstGeom>
        </p:spPr>
      </p:pic>
      <p:pic>
        <p:nvPicPr>
          <p:cNvPr id="12" name="Image 10" descr="preencoded.png"/>
          <p:cNvPicPr>
            <a:picLocks noChangeAspect="1"/>
          </p:cNvPicPr>
          <p:nvPr/>
        </p:nvPicPr>
        <p:blipFill>
          <a:blip r:embed="rId18">
            <a:extLst>
              <a:ext uri="{96DAC541-7B7A-43D3-8B79-37D633B846F1}">
                <asvg:svgBlip xmlns="" xmlns:asvg="http://schemas.microsoft.com/office/drawing/2016/SVG/main" r:embed="rId19"/>
              </a:ext>
            </a:extLst>
          </a:blip>
          <a:srcRect/>
          <a:stretch/>
        </p:blipFill>
        <p:spPr>
          <a:xfrm>
            <a:off x="1943100" y="4400550"/>
            <a:ext cx="1442533" cy="2733215"/>
          </a:xfrm>
          <a:prstGeom prst="rect">
            <a:avLst/>
          </a:prstGeom>
        </p:spPr>
      </p:pic>
      <p:pic>
        <p:nvPicPr>
          <p:cNvPr id="13" name="Image 11" descr="preencoded.png"/>
          <p:cNvPicPr>
            <a:picLocks noChangeAspect="1"/>
          </p:cNvPicPr>
          <p:nvPr/>
        </p:nvPicPr>
        <p:blipFill>
          <a:blip r:embed="rId20"/>
          <a:srcRect/>
          <a:stretch/>
        </p:blipFill>
        <p:spPr>
          <a:xfrm>
            <a:off x="14297025" y="1143000"/>
            <a:ext cx="3523106" cy="3802693"/>
          </a:xfrm>
          <a:prstGeom prst="rect">
            <a:avLst/>
          </a:prstGeom>
        </p:spPr>
      </p:pic>
      <p:pic>
        <p:nvPicPr>
          <p:cNvPr id="14" name="Image 12" descr="preencoded.png"/>
          <p:cNvPicPr>
            <a:picLocks noChangeAspect="1"/>
          </p:cNvPicPr>
          <p:nvPr/>
        </p:nvPicPr>
        <p:blipFill>
          <a:blip r:embed="rId21">
            <a:extLst>
              <a:ext uri="{96DAC541-7B7A-43D3-8B79-37D633B846F1}">
                <asvg:svgBlip xmlns="" xmlns:asvg="http://schemas.microsoft.com/office/drawing/2016/SVG/main" r:embed="rId22"/>
              </a:ext>
            </a:extLst>
          </a:blip>
          <a:srcRect/>
          <a:stretch/>
        </p:blipFill>
        <p:spPr>
          <a:xfrm>
            <a:off x="14077950" y="5029200"/>
            <a:ext cx="2645676" cy="3656821"/>
          </a:xfrm>
          <a:prstGeom prst="rect">
            <a:avLst/>
          </a:prstGeom>
        </p:spPr>
      </p:pic>
      <p:pic>
        <p:nvPicPr>
          <p:cNvPr id="15" name="Image 13" descr="preencoded.png"/>
          <p:cNvPicPr>
            <a:picLocks noChangeAspect="1"/>
          </p:cNvPicPr>
          <p:nvPr/>
        </p:nvPicPr>
        <p:blipFill>
          <a:blip r:embed="rId23">
            <a:extLst>
              <a:ext uri="{96DAC541-7B7A-43D3-8B79-37D633B846F1}">
                <asvg:svgBlip xmlns="" xmlns:asvg="http://schemas.microsoft.com/office/drawing/2016/SVG/main" r:embed="rId24"/>
              </a:ext>
            </a:extLst>
          </a:blip>
          <a:srcRect/>
          <a:stretch/>
        </p:blipFill>
        <p:spPr>
          <a:xfrm>
            <a:off x="14058900" y="5010150"/>
            <a:ext cx="2470212" cy="2597567"/>
          </a:xfrm>
          <a:prstGeom prst="rect">
            <a:avLst/>
          </a:prstGeom>
        </p:spPr>
      </p:pic>
      <p:pic>
        <p:nvPicPr>
          <p:cNvPr id="16" name="Image 14" descr="preencoded.png"/>
          <p:cNvPicPr>
            <a:picLocks noChangeAspect="1"/>
          </p:cNvPicPr>
          <p:nvPr/>
        </p:nvPicPr>
        <p:blipFill>
          <a:blip r:embed="rId25">
            <a:extLst>
              <a:ext uri="{96DAC541-7B7A-43D3-8B79-37D633B846F1}">
                <asvg:svgBlip xmlns="" xmlns:asvg="http://schemas.microsoft.com/office/drawing/2016/SVG/main" r:embed="rId26"/>
              </a:ext>
            </a:extLst>
          </a:blip>
          <a:srcRect/>
          <a:stretch/>
        </p:blipFill>
        <p:spPr>
          <a:xfrm>
            <a:off x="7334250" y="9572625"/>
            <a:ext cx="3619500" cy="542925"/>
          </a:xfrm>
          <a:prstGeom prst="rect">
            <a:avLst/>
          </a:prstGeom>
        </p:spPr>
      </p:pic>
      <p:sp>
        <p:nvSpPr>
          <p:cNvPr id="17" name="Rectangle 16">
            <a:extLst>
              <a:ext uri="{FF2B5EF4-FFF2-40B4-BE49-F238E27FC236}">
                <a16:creationId xmlns:a16="http://schemas.microsoft.com/office/drawing/2014/main" id="{8ECFE89B-B195-A233-F505-DEFEE7A0E05A}"/>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23</a:t>
            </a:r>
          </a:p>
        </p:txBody>
      </p:sp>
    </p:spTree>
    <p:extLst>
      <p:ext uri="{BB962C8B-B14F-4D97-AF65-F5344CB8AC3E}">
        <p14:creationId xmlns:p14="http://schemas.microsoft.com/office/powerpoint/2010/main" val="141017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anim calcmode="lin" valueType="num">
                                      <p:cBhvr>
                                        <p:cTn id="13" dur="300" fill="hold"/>
                                        <p:tgtEl>
                                          <p:spTgt spid="4"/>
                                        </p:tgtEl>
                                        <p:attrNameLst>
                                          <p:attrName>ppt_x</p:attrName>
                                        </p:attrNameLst>
                                      </p:cBhvr>
                                      <p:tavLst>
                                        <p:tav tm="0">
                                          <p:val>
                                            <p:strVal val="#ppt_x"/>
                                          </p:val>
                                        </p:tav>
                                        <p:tav tm="100000">
                                          <p:val>
                                            <p:strVal val="#ppt_x"/>
                                          </p:val>
                                        </p:tav>
                                      </p:tavLst>
                                    </p:anim>
                                    <p:anim calcmode="lin" valueType="num">
                                      <p:cBhvr>
                                        <p:cTn id="14" dur="3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300"/>
                                        <p:tgtEl>
                                          <p:spTgt spid="8"/>
                                        </p:tgtEl>
                                      </p:cBhvr>
                                    </p:animEffect>
                                    <p:anim calcmode="lin" valueType="num">
                                      <p:cBhvr>
                                        <p:cTn id="18" dur="300" fill="hold"/>
                                        <p:tgtEl>
                                          <p:spTgt spid="8"/>
                                        </p:tgtEl>
                                        <p:attrNameLst>
                                          <p:attrName>ppt_x</p:attrName>
                                        </p:attrNameLst>
                                      </p:cBhvr>
                                      <p:tavLst>
                                        <p:tav tm="0">
                                          <p:val>
                                            <p:strVal val="#ppt_x"/>
                                          </p:val>
                                        </p:tav>
                                        <p:tav tm="100000">
                                          <p:val>
                                            <p:strVal val="#ppt_x"/>
                                          </p:val>
                                        </p:tav>
                                      </p:tavLst>
                                    </p:anim>
                                    <p:anim calcmode="lin" valueType="num">
                                      <p:cBhvr>
                                        <p:cTn id="19" dur="3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300"/>
                                        <p:tgtEl>
                                          <p:spTgt spid="13"/>
                                        </p:tgtEl>
                                      </p:cBhvr>
                                    </p:animEffect>
                                    <p:anim calcmode="lin" valueType="num">
                                      <p:cBhvr>
                                        <p:cTn id="23" dur="300" fill="hold"/>
                                        <p:tgtEl>
                                          <p:spTgt spid="13"/>
                                        </p:tgtEl>
                                        <p:attrNameLst>
                                          <p:attrName>ppt_x</p:attrName>
                                        </p:attrNameLst>
                                      </p:cBhvr>
                                      <p:tavLst>
                                        <p:tav tm="0">
                                          <p:val>
                                            <p:strVal val="#ppt_x"/>
                                          </p:val>
                                        </p:tav>
                                        <p:tav tm="100000">
                                          <p:val>
                                            <p:strVal val="#ppt_x"/>
                                          </p:val>
                                        </p:tav>
                                      </p:tavLst>
                                    </p:anim>
                                    <p:anim calcmode="lin" valueType="num">
                                      <p:cBhvr>
                                        <p:cTn id="24" dur="3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300"/>
                                        <p:tgtEl>
                                          <p:spTgt spid="16"/>
                                        </p:tgtEl>
                                      </p:cBhvr>
                                    </p:animEffect>
                                    <p:anim calcmode="lin" valueType="num">
                                      <p:cBhvr>
                                        <p:cTn id="28" dur="300" fill="hold"/>
                                        <p:tgtEl>
                                          <p:spTgt spid="16"/>
                                        </p:tgtEl>
                                        <p:attrNameLst>
                                          <p:attrName>ppt_x</p:attrName>
                                        </p:attrNameLst>
                                      </p:cBhvr>
                                      <p:tavLst>
                                        <p:tav tm="0">
                                          <p:val>
                                            <p:strVal val="#ppt_x"/>
                                          </p:val>
                                        </p:tav>
                                        <p:tav tm="100000">
                                          <p:val>
                                            <p:strVal val="#ppt_x"/>
                                          </p:val>
                                        </p:tav>
                                      </p:tavLst>
                                    </p:anim>
                                    <p:anim calcmode="lin" valueType="num">
                                      <p:cBhvr>
                                        <p:cTn id="29" dur="3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anim calcmode="lin" valueType="num">
                                      <p:cBhvr>
                                        <p:cTn id="33" dur="300" fill="hold"/>
                                        <p:tgtEl>
                                          <p:spTgt spid="5"/>
                                        </p:tgtEl>
                                        <p:attrNameLst>
                                          <p:attrName>ppt_x</p:attrName>
                                        </p:attrNameLst>
                                      </p:cBhvr>
                                      <p:tavLst>
                                        <p:tav tm="0">
                                          <p:val>
                                            <p:strVal val="#ppt_x"/>
                                          </p:val>
                                        </p:tav>
                                        <p:tav tm="100000">
                                          <p:val>
                                            <p:strVal val="#ppt_x"/>
                                          </p:val>
                                        </p:tav>
                                      </p:tavLst>
                                    </p:anim>
                                    <p:anim calcmode="lin" valueType="num">
                                      <p:cBhvr>
                                        <p:cTn id="34" dur="3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2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200"/>
                                        <p:tgtEl>
                                          <p:spTgt spid="7"/>
                                        </p:tgtEl>
                                      </p:cBhvr>
                                    </p:animEffect>
                                  </p:childTnLst>
                                </p:cTn>
                              </p:par>
                            </p:childTnLst>
                          </p:cTn>
                        </p:par>
                        <p:par>
                          <p:cTn id="45" fill="hold">
                            <p:stCondLst>
                              <p:cond delay="200"/>
                            </p:stCondLst>
                            <p:childTnLst>
                              <p:par>
                                <p:cTn id="46" presetID="22" presetClass="entr" presetSubtype="8"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2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2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200"/>
                                        <p:tgtEl>
                                          <p:spTgt spid="14"/>
                                        </p:tgtEl>
                                      </p:cBhvr>
                                    </p:animEffect>
                                  </p:childTnLst>
                                </p:cTn>
                              </p:par>
                            </p:childTnLst>
                          </p:cTn>
                        </p:par>
                        <p:par>
                          <p:cTn id="59" fill="hold">
                            <p:stCondLst>
                              <p:cond delay="200"/>
                            </p:stCondLst>
                            <p:childTnLst>
                              <p:par>
                                <p:cTn id="60" presetID="22" presetClass="entr" presetSubtype="2"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right)">
                                      <p:cBhvr>
                                        <p:cTn id="62" dur="200"/>
                                        <p:tgtEl>
                                          <p:spTgt spid="10"/>
                                        </p:tgtEl>
                                      </p:cBhvr>
                                    </p:animEffect>
                                  </p:childTnLst>
                                </p:cTn>
                              </p:par>
                            </p:childTnLst>
                          </p:cTn>
                        </p:par>
                        <p:par>
                          <p:cTn id="63" fill="hold">
                            <p:stCondLst>
                              <p:cond delay="400"/>
                            </p:stCondLst>
                            <p:childTnLst>
                              <p:par>
                                <p:cTn id="64" presetID="22" presetClass="entr" presetSubtype="2" fill="hold" nodeType="after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right)">
                                      <p:cBhvr>
                                        <p:cTn id="66" dur="200"/>
                                        <p:tgtEl>
                                          <p:spTgt spid="6"/>
                                        </p:tgtEl>
                                      </p:cBhvr>
                                    </p:animEffect>
                                  </p:childTnLst>
                                </p:cTn>
                              </p:par>
                            </p:childTnLst>
                          </p:cTn>
                        </p:par>
                        <p:par>
                          <p:cTn id="67" fill="hold">
                            <p:stCondLst>
                              <p:cond delay="600"/>
                            </p:stCondLst>
                            <p:childTnLst>
                              <p:par>
                                <p:cTn id="68" presetID="22" presetClass="entr" presetSubtype="4"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down)">
                                      <p:cBhvr>
                                        <p:cTn id="70" dur="2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xit" presetSubtype="0" fill="hold" nodeType="clickEffect">
                                  <p:stCondLst>
                                    <p:cond delay="0"/>
                                  </p:stCondLst>
                                  <p:childTnLst>
                                    <p:animEffect transition="out" filter="fade">
                                      <p:cBhvr>
                                        <p:cTn id="74" dur="200"/>
                                        <p:tgtEl>
                                          <p:spTgt spid="3"/>
                                        </p:tgtEl>
                                      </p:cBhvr>
                                    </p:animEffect>
                                    <p:anim calcmode="lin" valueType="num">
                                      <p:cBhvr>
                                        <p:cTn id="75" dur="200"/>
                                        <p:tgtEl>
                                          <p:spTgt spid="3"/>
                                        </p:tgtEl>
                                        <p:attrNameLst>
                                          <p:attrName>ppt_x</p:attrName>
                                        </p:attrNameLst>
                                      </p:cBhvr>
                                      <p:tavLst>
                                        <p:tav tm="0">
                                          <p:val>
                                            <p:strVal val="ppt_x"/>
                                          </p:val>
                                        </p:tav>
                                        <p:tav tm="100000">
                                          <p:val>
                                            <p:strVal val="ppt_x"/>
                                          </p:val>
                                        </p:tav>
                                      </p:tavLst>
                                    </p:anim>
                                    <p:anim calcmode="lin" valueType="num">
                                      <p:cBhvr>
                                        <p:cTn id="76" dur="200"/>
                                        <p:tgtEl>
                                          <p:spTgt spid="3"/>
                                        </p:tgtEl>
                                        <p:attrNameLst>
                                          <p:attrName>ppt_y</p:attrName>
                                        </p:attrNameLst>
                                      </p:cBhvr>
                                      <p:tavLst>
                                        <p:tav tm="0">
                                          <p:val>
                                            <p:strVal val="ppt_y"/>
                                          </p:val>
                                        </p:tav>
                                        <p:tav tm="100000">
                                          <p:val>
                                            <p:strVal val="ppt_y+.1"/>
                                          </p:val>
                                        </p:tav>
                                      </p:tavLst>
                                    </p:anim>
                                    <p:set>
                                      <p:cBhvr>
                                        <p:cTn id="77" dur="1" fill="hold">
                                          <p:stCondLst>
                                            <p:cond delay="199"/>
                                          </p:stCondLst>
                                        </p:cTn>
                                        <p:tgtEl>
                                          <p:spTgt spid="3"/>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200"/>
                                        <p:tgtEl>
                                          <p:spTgt spid="4"/>
                                        </p:tgtEl>
                                      </p:cBhvr>
                                    </p:animEffect>
                                    <p:anim calcmode="lin" valueType="num">
                                      <p:cBhvr>
                                        <p:cTn id="80" dur="200"/>
                                        <p:tgtEl>
                                          <p:spTgt spid="4"/>
                                        </p:tgtEl>
                                        <p:attrNameLst>
                                          <p:attrName>ppt_x</p:attrName>
                                        </p:attrNameLst>
                                      </p:cBhvr>
                                      <p:tavLst>
                                        <p:tav tm="0">
                                          <p:val>
                                            <p:strVal val="ppt_x"/>
                                          </p:val>
                                        </p:tav>
                                        <p:tav tm="100000">
                                          <p:val>
                                            <p:strVal val="ppt_x"/>
                                          </p:val>
                                        </p:tav>
                                      </p:tavLst>
                                    </p:anim>
                                    <p:anim calcmode="lin" valueType="num">
                                      <p:cBhvr>
                                        <p:cTn id="81" dur="200"/>
                                        <p:tgtEl>
                                          <p:spTgt spid="4"/>
                                        </p:tgtEl>
                                        <p:attrNameLst>
                                          <p:attrName>ppt_y</p:attrName>
                                        </p:attrNameLst>
                                      </p:cBhvr>
                                      <p:tavLst>
                                        <p:tav tm="0">
                                          <p:val>
                                            <p:strVal val="ppt_y"/>
                                          </p:val>
                                        </p:tav>
                                        <p:tav tm="100000">
                                          <p:val>
                                            <p:strVal val="ppt_y+.1"/>
                                          </p:val>
                                        </p:tav>
                                      </p:tavLst>
                                    </p:anim>
                                    <p:set>
                                      <p:cBhvr>
                                        <p:cTn id="82" dur="1" fill="hold">
                                          <p:stCondLst>
                                            <p:cond delay="199"/>
                                          </p:stCondLst>
                                        </p:cTn>
                                        <p:tgtEl>
                                          <p:spTgt spid="4"/>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200"/>
                                        <p:tgtEl>
                                          <p:spTgt spid="8"/>
                                        </p:tgtEl>
                                      </p:cBhvr>
                                    </p:animEffect>
                                    <p:anim calcmode="lin" valueType="num">
                                      <p:cBhvr>
                                        <p:cTn id="85" dur="200"/>
                                        <p:tgtEl>
                                          <p:spTgt spid="8"/>
                                        </p:tgtEl>
                                        <p:attrNameLst>
                                          <p:attrName>ppt_x</p:attrName>
                                        </p:attrNameLst>
                                      </p:cBhvr>
                                      <p:tavLst>
                                        <p:tav tm="0">
                                          <p:val>
                                            <p:strVal val="ppt_x"/>
                                          </p:val>
                                        </p:tav>
                                        <p:tav tm="100000">
                                          <p:val>
                                            <p:strVal val="ppt_x"/>
                                          </p:val>
                                        </p:tav>
                                      </p:tavLst>
                                    </p:anim>
                                    <p:anim calcmode="lin" valueType="num">
                                      <p:cBhvr>
                                        <p:cTn id="86" dur="200"/>
                                        <p:tgtEl>
                                          <p:spTgt spid="8"/>
                                        </p:tgtEl>
                                        <p:attrNameLst>
                                          <p:attrName>ppt_y</p:attrName>
                                        </p:attrNameLst>
                                      </p:cBhvr>
                                      <p:tavLst>
                                        <p:tav tm="0">
                                          <p:val>
                                            <p:strVal val="ppt_y"/>
                                          </p:val>
                                        </p:tav>
                                        <p:tav tm="100000">
                                          <p:val>
                                            <p:strVal val="ppt_y+.1"/>
                                          </p:val>
                                        </p:tav>
                                      </p:tavLst>
                                    </p:anim>
                                    <p:set>
                                      <p:cBhvr>
                                        <p:cTn id="87" dur="1" fill="hold">
                                          <p:stCondLst>
                                            <p:cond delay="199"/>
                                          </p:stCondLst>
                                        </p:cTn>
                                        <p:tgtEl>
                                          <p:spTgt spid="8"/>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200"/>
                                        <p:tgtEl>
                                          <p:spTgt spid="13"/>
                                        </p:tgtEl>
                                      </p:cBhvr>
                                    </p:animEffect>
                                    <p:anim calcmode="lin" valueType="num">
                                      <p:cBhvr>
                                        <p:cTn id="90" dur="200"/>
                                        <p:tgtEl>
                                          <p:spTgt spid="13"/>
                                        </p:tgtEl>
                                        <p:attrNameLst>
                                          <p:attrName>ppt_x</p:attrName>
                                        </p:attrNameLst>
                                      </p:cBhvr>
                                      <p:tavLst>
                                        <p:tav tm="0">
                                          <p:val>
                                            <p:strVal val="ppt_x"/>
                                          </p:val>
                                        </p:tav>
                                        <p:tav tm="100000">
                                          <p:val>
                                            <p:strVal val="ppt_x"/>
                                          </p:val>
                                        </p:tav>
                                      </p:tavLst>
                                    </p:anim>
                                    <p:anim calcmode="lin" valueType="num">
                                      <p:cBhvr>
                                        <p:cTn id="91" dur="200"/>
                                        <p:tgtEl>
                                          <p:spTgt spid="13"/>
                                        </p:tgtEl>
                                        <p:attrNameLst>
                                          <p:attrName>ppt_y</p:attrName>
                                        </p:attrNameLst>
                                      </p:cBhvr>
                                      <p:tavLst>
                                        <p:tav tm="0">
                                          <p:val>
                                            <p:strVal val="ppt_y"/>
                                          </p:val>
                                        </p:tav>
                                        <p:tav tm="100000">
                                          <p:val>
                                            <p:strVal val="ppt_y+.1"/>
                                          </p:val>
                                        </p:tav>
                                      </p:tavLst>
                                    </p:anim>
                                    <p:set>
                                      <p:cBhvr>
                                        <p:cTn id="92" dur="1" fill="hold">
                                          <p:stCondLst>
                                            <p:cond delay="199"/>
                                          </p:stCondLst>
                                        </p:cTn>
                                        <p:tgtEl>
                                          <p:spTgt spid="13"/>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200"/>
                                        <p:tgtEl>
                                          <p:spTgt spid="16"/>
                                        </p:tgtEl>
                                      </p:cBhvr>
                                    </p:animEffect>
                                    <p:anim calcmode="lin" valueType="num">
                                      <p:cBhvr>
                                        <p:cTn id="95" dur="200"/>
                                        <p:tgtEl>
                                          <p:spTgt spid="16"/>
                                        </p:tgtEl>
                                        <p:attrNameLst>
                                          <p:attrName>ppt_x</p:attrName>
                                        </p:attrNameLst>
                                      </p:cBhvr>
                                      <p:tavLst>
                                        <p:tav tm="0">
                                          <p:val>
                                            <p:strVal val="ppt_x"/>
                                          </p:val>
                                        </p:tav>
                                        <p:tav tm="100000">
                                          <p:val>
                                            <p:strVal val="ppt_x"/>
                                          </p:val>
                                        </p:tav>
                                      </p:tavLst>
                                    </p:anim>
                                    <p:anim calcmode="lin" valueType="num">
                                      <p:cBhvr>
                                        <p:cTn id="96" dur="200"/>
                                        <p:tgtEl>
                                          <p:spTgt spid="16"/>
                                        </p:tgtEl>
                                        <p:attrNameLst>
                                          <p:attrName>ppt_y</p:attrName>
                                        </p:attrNameLst>
                                      </p:cBhvr>
                                      <p:tavLst>
                                        <p:tav tm="0">
                                          <p:val>
                                            <p:strVal val="ppt_y"/>
                                          </p:val>
                                        </p:tav>
                                        <p:tav tm="100000">
                                          <p:val>
                                            <p:strVal val="ppt_y+.1"/>
                                          </p:val>
                                        </p:tav>
                                      </p:tavLst>
                                    </p:anim>
                                    <p:set>
                                      <p:cBhvr>
                                        <p:cTn id="97" dur="1" fill="hold">
                                          <p:stCondLst>
                                            <p:cond delay="199"/>
                                          </p:stCondLst>
                                        </p:cTn>
                                        <p:tgtEl>
                                          <p:spTgt spid="16"/>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200"/>
                                        <p:tgtEl>
                                          <p:spTgt spid="5"/>
                                        </p:tgtEl>
                                      </p:cBhvr>
                                    </p:animEffect>
                                    <p:anim calcmode="lin" valueType="num">
                                      <p:cBhvr>
                                        <p:cTn id="100" dur="200"/>
                                        <p:tgtEl>
                                          <p:spTgt spid="5"/>
                                        </p:tgtEl>
                                        <p:attrNameLst>
                                          <p:attrName>ppt_x</p:attrName>
                                        </p:attrNameLst>
                                      </p:cBhvr>
                                      <p:tavLst>
                                        <p:tav tm="0">
                                          <p:val>
                                            <p:strVal val="ppt_x"/>
                                          </p:val>
                                        </p:tav>
                                        <p:tav tm="100000">
                                          <p:val>
                                            <p:strVal val="ppt_x"/>
                                          </p:val>
                                        </p:tav>
                                      </p:tavLst>
                                    </p:anim>
                                    <p:anim calcmode="lin" valueType="num">
                                      <p:cBhvr>
                                        <p:cTn id="101" dur="200"/>
                                        <p:tgtEl>
                                          <p:spTgt spid="5"/>
                                        </p:tgtEl>
                                        <p:attrNameLst>
                                          <p:attrName>ppt_y</p:attrName>
                                        </p:attrNameLst>
                                      </p:cBhvr>
                                      <p:tavLst>
                                        <p:tav tm="0">
                                          <p:val>
                                            <p:strVal val="ppt_y"/>
                                          </p:val>
                                        </p:tav>
                                        <p:tav tm="100000">
                                          <p:val>
                                            <p:strVal val="ppt_y+.1"/>
                                          </p:val>
                                        </p:tav>
                                      </p:tavLst>
                                    </p:anim>
                                    <p:set>
                                      <p:cBhvr>
                                        <p:cTn id="102" dur="1" fill="hold">
                                          <p:stCondLst>
                                            <p:cond delay="199"/>
                                          </p:stCondLst>
                                        </p:cTn>
                                        <p:tgtEl>
                                          <p:spTgt spid="5"/>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200"/>
                                        <p:tgtEl>
                                          <p:spTgt spid="12"/>
                                        </p:tgtEl>
                                      </p:cBhvr>
                                    </p:animEffect>
                                    <p:anim calcmode="lin" valueType="num">
                                      <p:cBhvr>
                                        <p:cTn id="105" dur="200"/>
                                        <p:tgtEl>
                                          <p:spTgt spid="12"/>
                                        </p:tgtEl>
                                        <p:attrNameLst>
                                          <p:attrName>ppt_x</p:attrName>
                                        </p:attrNameLst>
                                      </p:cBhvr>
                                      <p:tavLst>
                                        <p:tav tm="0">
                                          <p:val>
                                            <p:strVal val="ppt_x"/>
                                          </p:val>
                                        </p:tav>
                                        <p:tav tm="100000">
                                          <p:val>
                                            <p:strVal val="ppt_x"/>
                                          </p:val>
                                        </p:tav>
                                      </p:tavLst>
                                    </p:anim>
                                    <p:anim calcmode="lin" valueType="num">
                                      <p:cBhvr>
                                        <p:cTn id="106" dur="200"/>
                                        <p:tgtEl>
                                          <p:spTgt spid="12"/>
                                        </p:tgtEl>
                                        <p:attrNameLst>
                                          <p:attrName>ppt_y</p:attrName>
                                        </p:attrNameLst>
                                      </p:cBhvr>
                                      <p:tavLst>
                                        <p:tav tm="0">
                                          <p:val>
                                            <p:strVal val="ppt_y"/>
                                          </p:val>
                                        </p:tav>
                                        <p:tav tm="100000">
                                          <p:val>
                                            <p:strVal val="ppt_y+.1"/>
                                          </p:val>
                                        </p:tav>
                                      </p:tavLst>
                                    </p:anim>
                                    <p:set>
                                      <p:cBhvr>
                                        <p:cTn id="107" dur="1" fill="hold">
                                          <p:stCondLst>
                                            <p:cond delay="199"/>
                                          </p:stCondLst>
                                        </p:cTn>
                                        <p:tgtEl>
                                          <p:spTgt spid="12"/>
                                        </p:tgtEl>
                                        <p:attrNameLst>
                                          <p:attrName>style.visibility</p:attrName>
                                        </p:attrNameLst>
                                      </p:cBhvr>
                                      <p:to>
                                        <p:strVal val="hidden"/>
                                      </p:to>
                                    </p:set>
                                  </p:childTnLst>
                                </p:cTn>
                              </p:par>
                              <p:par>
                                <p:cTn id="108" presetID="42" presetClass="exit" presetSubtype="0" fill="hold" nodeType="withEffect">
                                  <p:stCondLst>
                                    <p:cond delay="0"/>
                                  </p:stCondLst>
                                  <p:childTnLst>
                                    <p:animEffect transition="out" filter="fade">
                                      <p:cBhvr>
                                        <p:cTn id="109" dur="200"/>
                                        <p:tgtEl>
                                          <p:spTgt spid="7"/>
                                        </p:tgtEl>
                                      </p:cBhvr>
                                    </p:animEffect>
                                    <p:anim calcmode="lin" valueType="num">
                                      <p:cBhvr>
                                        <p:cTn id="110" dur="200"/>
                                        <p:tgtEl>
                                          <p:spTgt spid="7"/>
                                        </p:tgtEl>
                                        <p:attrNameLst>
                                          <p:attrName>ppt_x</p:attrName>
                                        </p:attrNameLst>
                                      </p:cBhvr>
                                      <p:tavLst>
                                        <p:tav tm="0">
                                          <p:val>
                                            <p:strVal val="ppt_x"/>
                                          </p:val>
                                        </p:tav>
                                        <p:tav tm="100000">
                                          <p:val>
                                            <p:strVal val="ppt_x"/>
                                          </p:val>
                                        </p:tav>
                                      </p:tavLst>
                                    </p:anim>
                                    <p:anim calcmode="lin" valueType="num">
                                      <p:cBhvr>
                                        <p:cTn id="111" dur="200"/>
                                        <p:tgtEl>
                                          <p:spTgt spid="7"/>
                                        </p:tgtEl>
                                        <p:attrNameLst>
                                          <p:attrName>ppt_y</p:attrName>
                                        </p:attrNameLst>
                                      </p:cBhvr>
                                      <p:tavLst>
                                        <p:tav tm="0">
                                          <p:val>
                                            <p:strVal val="ppt_y"/>
                                          </p:val>
                                        </p:tav>
                                        <p:tav tm="100000">
                                          <p:val>
                                            <p:strVal val="ppt_y+.1"/>
                                          </p:val>
                                        </p:tav>
                                      </p:tavLst>
                                    </p:anim>
                                    <p:set>
                                      <p:cBhvr>
                                        <p:cTn id="112" dur="1" fill="hold">
                                          <p:stCondLst>
                                            <p:cond delay="199"/>
                                          </p:stCondLst>
                                        </p:cTn>
                                        <p:tgtEl>
                                          <p:spTgt spid="7"/>
                                        </p:tgtEl>
                                        <p:attrNameLst>
                                          <p:attrName>style.visibility</p:attrName>
                                        </p:attrNameLst>
                                      </p:cBhvr>
                                      <p:to>
                                        <p:strVal val="hidden"/>
                                      </p:to>
                                    </p:set>
                                  </p:childTnLst>
                                </p:cTn>
                              </p:par>
                              <p:par>
                                <p:cTn id="113" presetID="42" presetClass="exit" presetSubtype="0" fill="hold" nodeType="withEffect">
                                  <p:stCondLst>
                                    <p:cond delay="0"/>
                                  </p:stCondLst>
                                  <p:childTnLst>
                                    <p:animEffect transition="out" filter="fade">
                                      <p:cBhvr>
                                        <p:cTn id="114" dur="200"/>
                                        <p:tgtEl>
                                          <p:spTgt spid="9"/>
                                        </p:tgtEl>
                                      </p:cBhvr>
                                    </p:animEffect>
                                    <p:anim calcmode="lin" valueType="num">
                                      <p:cBhvr>
                                        <p:cTn id="115" dur="200"/>
                                        <p:tgtEl>
                                          <p:spTgt spid="9"/>
                                        </p:tgtEl>
                                        <p:attrNameLst>
                                          <p:attrName>ppt_x</p:attrName>
                                        </p:attrNameLst>
                                      </p:cBhvr>
                                      <p:tavLst>
                                        <p:tav tm="0">
                                          <p:val>
                                            <p:strVal val="ppt_x"/>
                                          </p:val>
                                        </p:tav>
                                        <p:tav tm="100000">
                                          <p:val>
                                            <p:strVal val="ppt_x"/>
                                          </p:val>
                                        </p:tav>
                                      </p:tavLst>
                                    </p:anim>
                                    <p:anim calcmode="lin" valueType="num">
                                      <p:cBhvr>
                                        <p:cTn id="116" dur="200"/>
                                        <p:tgtEl>
                                          <p:spTgt spid="9"/>
                                        </p:tgtEl>
                                        <p:attrNameLst>
                                          <p:attrName>ppt_y</p:attrName>
                                        </p:attrNameLst>
                                      </p:cBhvr>
                                      <p:tavLst>
                                        <p:tav tm="0">
                                          <p:val>
                                            <p:strVal val="ppt_y"/>
                                          </p:val>
                                        </p:tav>
                                        <p:tav tm="100000">
                                          <p:val>
                                            <p:strVal val="ppt_y+.1"/>
                                          </p:val>
                                        </p:tav>
                                      </p:tavLst>
                                    </p:anim>
                                    <p:set>
                                      <p:cBhvr>
                                        <p:cTn id="117" dur="1" fill="hold">
                                          <p:stCondLst>
                                            <p:cond delay="199"/>
                                          </p:stCondLst>
                                        </p:cTn>
                                        <p:tgtEl>
                                          <p:spTgt spid="9"/>
                                        </p:tgtEl>
                                        <p:attrNameLst>
                                          <p:attrName>style.visibility</p:attrName>
                                        </p:attrNameLst>
                                      </p:cBhvr>
                                      <p:to>
                                        <p:strVal val="hidden"/>
                                      </p:to>
                                    </p:set>
                                  </p:childTnLst>
                                </p:cTn>
                              </p:par>
                              <p:par>
                                <p:cTn id="118" presetID="42" presetClass="exit" presetSubtype="0" fill="hold" nodeType="withEffect">
                                  <p:stCondLst>
                                    <p:cond delay="0"/>
                                  </p:stCondLst>
                                  <p:childTnLst>
                                    <p:animEffect transition="out" filter="fade">
                                      <p:cBhvr>
                                        <p:cTn id="119" dur="200"/>
                                        <p:tgtEl>
                                          <p:spTgt spid="15"/>
                                        </p:tgtEl>
                                      </p:cBhvr>
                                    </p:animEffect>
                                    <p:anim calcmode="lin" valueType="num">
                                      <p:cBhvr>
                                        <p:cTn id="120" dur="200"/>
                                        <p:tgtEl>
                                          <p:spTgt spid="15"/>
                                        </p:tgtEl>
                                        <p:attrNameLst>
                                          <p:attrName>ppt_x</p:attrName>
                                        </p:attrNameLst>
                                      </p:cBhvr>
                                      <p:tavLst>
                                        <p:tav tm="0">
                                          <p:val>
                                            <p:strVal val="ppt_x"/>
                                          </p:val>
                                        </p:tav>
                                        <p:tav tm="100000">
                                          <p:val>
                                            <p:strVal val="ppt_x"/>
                                          </p:val>
                                        </p:tav>
                                      </p:tavLst>
                                    </p:anim>
                                    <p:anim calcmode="lin" valueType="num">
                                      <p:cBhvr>
                                        <p:cTn id="121" dur="200"/>
                                        <p:tgtEl>
                                          <p:spTgt spid="15"/>
                                        </p:tgtEl>
                                        <p:attrNameLst>
                                          <p:attrName>ppt_y</p:attrName>
                                        </p:attrNameLst>
                                      </p:cBhvr>
                                      <p:tavLst>
                                        <p:tav tm="0">
                                          <p:val>
                                            <p:strVal val="ppt_y"/>
                                          </p:val>
                                        </p:tav>
                                        <p:tav tm="100000">
                                          <p:val>
                                            <p:strVal val="ppt_y+.1"/>
                                          </p:val>
                                        </p:tav>
                                      </p:tavLst>
                                    </p:anim>
                                    <p:set>
                                      <p:cBhvr>
                                        <p:cTn id="122" dur="1" fill="hold">
                                          <p:stCondLst>
                                            <p:cond delay="199"/>
                                          </p:stCondLst>
                                        </p:cTn>
                                        <p:tgtEl>
                                          <p:spTgt spid="15"/>
                                        </p:tgtEl>
                                        <p:attrNameLst>
                                          <p:attrName>style.visibility</p:attrName>
                                        </p:attrNameLst>
                                      </p:cBhvr>
                                      <p:to>
                                        <p:strVal val="hidden"/>
                                      </p:to>
                                    </p:set>
                                  </p:childTnLst>
                                </p:cTn>
                              </p:par>
                              <p:par>
                                <p:cTn id="123" presetID="42" presetClass="exit" presetSubtype="0" fill="hold" nodeType="withEffect">
                                  <p:stCondLst>
                                    <p:cond delay="0"/>
                                  </p:stCondLst>
                                  <p:childTnLst>
                                    <p:animEffect transition="out" filter="fade">
                                      <p:cBhvr>
                                        <p:cTn id="124" dur="200"/>
                                        <p:tgtEl>
                                          <p:spTgt spid="14"/>
                                        </p:tgtEl>
                                      </p:cBhvr>
                                    </p:animEffect>
                                    <p:anim calcmode="lin" valueType="num">
                                      <p:cBhvr>
                                        <p:cTn id="125" dur="200"/>
                                        <p:tgtEl>
                                          <p:spTgt spid="14"/>
                                        </p:tgtEl>
                                        <p:attrNameLst>
                                          <p:attrName>ppt_x</p:attrName>
                                        </p:attrNameLst>
                                      </p:cBhvr>
                                      <p:tavLst>
                                        <p:tav tm="0">
                                          <p:val>
                                            <p:strVal val="ppt_x"/>
                                          </p:val>
                                        </p:tav>
                                        <p:tav tm="100000">
                                          <p:val>
                                            <p:strVal val="ppt_x"/>
                                          </p:val>
                                        </p:tav>
                                      </p:tavLst>
                                    </p:anim>
                                    <p:anim calcmode="lin" valueType="num">
                                      <p:cBhvr>
                                        <p:cTn id="126" dur="200"/>
                                        <p:tgtEl>
                                          <p:spTgt spid="14"/>
                                        </p:tgtEl>
                                        <p:attrNameLst>
                                          <p:attrName>ppt_y</p:attrName>
                                        </p:attrNameLst>
                                      </p:cBhvr>
                                      <p:tavLst>
                                        <p:tav tm="0">
                                          <p:val>
                                            <p:strVal val="ppt_y"/>
                                          </p:val>
                                        </p:tav>
                                        <p:tav tm="100000">
                                          <p:val>
                                            <p:strVal val="ppt_y+.1"/>
                                          </p:val>
                                        </p:tav>
                                      </p:tavLst>
                                    </p:anim>
                                    <p:set>
                                      <p:cBhvr>
                                        <p:cTn id="127" dur="1" fill="hold">
                                          <p:stCondLst>
                                            <p:cond delay="199"/>
                                          </p:stCondLst>
                                        </p:cTn>
                                        <p:tgtEl>
                                          <p:spTgt spid="14"/>
                                        </p:tgtEl>
                                        <p:attrNameLst>
                                          <p:attrName>style.visibility</p:attrName>
                                        </p:attrNameLst>
                                      </p:cBhvr>
                                      <p:to>
                                        <p:strVal val="hidden"/>
                                      </p:to>
                                    </p:set>
                                  </p:childTnLst>
                                </p:cTn>
                              </p:par>
                              <p:par>
                                <p:cTn id="128" presetID="42" presetClass="exit" presetSubtype="0" fill="hold" nodeType="withEffect">
                                  <p:stCondLst>
                                    <p:cond delay="0"/>
                                  </p:stCondLst>
                                  <p:childTnLst>
                                    <p:animEffect transition="out" filter="fade">
                                      <p:cBhvr>
                                        <p:cTn id="129" dur="200"/>
                                        <p:tgtEl>
                                          <p:spTgt spid="10"/>
                                        </p:tgtEl>
                                      </p:cBhvr>
                                    </p:animEffect>
                                    <p:anim calcmode="lin" valueType="num">
                                      <p:cBhvr>
                                        <p:cTn id="130" dur="200"/>
                                        <p:tgtEl>
                                          <p:spTgt spid="10"/>
                                        </p:tgtEl>
                                        <p:attrNameLst>
                                          <p:attrName>ppt_x</p:attrName>
                                        </p:attrNameLst>
                                      </p:cBhvr>
                                      <p:tavLst>
                                        <p:tav tm="0">
                                          <p:val>
                                            <p:strVal val="ppt_x"/>
                                          </p:val>
                                        </p:tav>
                                        <p:tav tm="100000">
                                          <p:val>
                                            <p:strVal val="ppt_x"/>
                                          </p:val>
                                        </p:tav>
                                      </p:tavLst>
                                    </p:anim>
                                    <p:anim calcmode="lin" valueType="num">
                                      <p:cBhvr>
                                        <p:cTn id="131" dur="200"/>
                                        <p:tgtEl>
                                          <p:spTgt spid="10"/>
                                        </p:tgtEl>
                                        <p:attrNameLst>
                                          <p:attrName>ppt_y</p:attrName>
                                        </p:attrNameLst>
                                      </p:cBhvr>
                                      <p:tavLst>
                                        <p:tav tm="0">
                                          <p:val>
                                            <p:strVal val="ppt_y"/>
                                          </p:val>
                                        </p:tav>
                                        <p:tav tm="100000">
                                          <p:val>
                                            <p:strVal val="ppt_y+.1"/>
                                          </p:val>
                                        </p:tav>
                                      </p:tavLst>
                                    </p:anim>
                                    <p:set>
                                      <p:cBhvr>
                                        <p:cTn id="132" dur="1" fill="hold">
                                          <p:stCondLst>
                                            <p:cond delay="199"/>
                                          </p:stCondLst>
                                        </p:cTn>
                                        <p:tgtEl>
                                          <p:spTgt spid="10"/>
                                        </p:tgtEl>
                                        <p:attrNameLst>
                                          <p:attrName>style.visibility</p:attrName>
                                        </p:attrNameLst>
                                      </p:cBhvr>
                                      <p:to>
                                        <p:strVal val="hidden"/>
                                      </p:to>
                                    </p:set>
                                  </p:childTnLst>
                                </p:cTn>
                              </p:par>
                              <p:par>
                                <p:cTn id="133" presetID="42" presetClass="exit" presetSubtype="0" fill="hold" nodeType="withEffect">
                                  <p:stCondLst>
                                    <p:cond delay="0"/>
                                  </p:stCondLst>
                                  <p:childTnLst>
                                    <p:animEffect transition="out" filter="fade">
                                      <p:cBhvr>
                                        <p:cTn id="134" dur="200"/>
                                        <p:tgtEl>
                                          <p:spTgt spid="6"/>
                                        </p:tgtEl>
                                      </p:cBhvr>
                                    </p:animEffect>
                                    <p:anim calcmode="lin" valueType="num">
                                      <p:cBhvr>
                                        <p:cTn id="135" dur="200"/>
                                        <p:tgtEl>
                                          <p:spTgt spid="6"/>
                                        </p:tgtEl>
                                        <p:attrNameLst>
                                          <p:attrName>ppt_x</p:attrName>
                                        </p:attrNameLst>
                                      </p:cBhvr>
                                      <p:tavLst>
                                        <p:tav tm="0">
                                          <p:val>
                                            <p:strVal val="ppt_x"/>
                                          </p:val>
                                        </p:tav>
                                        <p:tav tm="100000">
                                          <p:val>
                                            <p:strVal val="ppt_x"/>
                                          </p:val>
                                        </p:tav>
                                      </p:tavLst>
                                    </p:anim>
                                    <p:anim calcmode="lin" valueType="num">
                                      <p:cBhvr>
                                        <p:cTn id="136" dur="200"/>
                                        <p:tgtEl>
                                          <p:spTgt spid="6"/>
                                        </p:tgtEl>
                                        <p:attrNameLst>
                                          <p:attrName>ppt_y</p:attrName>
                                        </p:attrNameLst>
                                      </p:cBhvr>
                                      <p:tavLst>
                                        <p:tav tm="0">
                                          <p:val>
                                            <p:strVal val="ppt_y"/>
                                          </p:val>
                                        </p:tav>
                                        <p:tav tm="100000">
                                          <p:val>
                                            <p:strVal val="ppt_y+.1"/>
                                          </p:val>
                                        </p:tav>
                                      </p:tavLst>
                                    </p:anim>
                                    <p:set>
                                      <p:cBhvr>
                                        <p:cTn id="137" dur="1" fill="hold">
                                          <p:stCondLst>
                                            <p:cond delay="199"/>
                                          </p:stCondLst>
                                        </p:cTn>
                                        <p:tgtEl>
                                          <p:spTgt spid="6"/>
                                        </p:tgtEl>
                                        <p:attrNameLst>
                                          <p:attrName>style.visibility</p:attrName>
                                        </p:attrNameLst>
                                      </p:cBhvr>
                                      <p:to>
                                        <p:strVal val="hidden"/>
                                      </p:to>
                                    </p:set>
                                  </p:childTnLst>
                                </p:cTn>
                              </p:par>
                              <p:par>
                                <p:cTn id="138" presetID="42" presetClass="exit" presetSubtype="0" fill="hold" nodeType="withEffect">
                                  <p:stCondLst>
                                    <p:cond delay="0"/>
                                  </p:stCondLst>
                                  <p:childTnLst>
                                    <p:animEffect transition="out" filter="fade">
                                      <p:cBhvr>
                                        <p:cTn id="139" dur="200"/>
                                        <p:tgtEl>
                                          <p:spTgt spid="11"/>
                                        </p:tgtEl>
                                      </p:cBhvr>
                                    </p:animEffect>
                                    <p:anim calcmode="lin" valueType="num">
                                      <p:cBhvr>
                                        <p:cTn id="140" dur="200"/>
                                        <p:tgtEl>
                                          <p:spTgt spid="11"/>
                                        </p:tgtEl>
                                        <p:attrNameLst>
                                          <p:attrName>ppt_x</p:attrName>
                                        </p:attrNameLst>
                                      </p:cBhvr>
                                      <p:tavLst>
                                        <p:tav tm="0">
                                          <p:val>
                                            <p:strVal val="ppt_x"/>
                                          </p:val>
                                        </p:tav>
                                        <p:tav tm="100000">
                                          <p:val>
                                            <p:strVal val="ppt_x"/>
                                          </p:val>
                                        </p:tav>
                                      </p:tavLst>
                                    </p:anim>
                                    <p:anim calcmode="lin" valueType="num">
                                      <p:cBhvr>
                                        <p:cTn id="141" dur="200"/>
                                        <p:tgtEl>
                                          <p:spTgt spid="11"/>
                                        </p:tgtEl>
                                        <p:attrNameLst>
                                          <p:attrName>ppt_y</p:attrName>
                                        </p:attrNameLst>
                                      </p:cBhvr>
                                      <p:tavLst>
                                        <p:tav tm="0">
                                          <p:val>
                                            <p:strVal val="ppt_y"/>
                                          </p:val>
                                        </p:tav>
                                        <p:tav tm="100000">
                                          <p:val>
                                            <p:strVal val="ppt_y+.1"/>
                                          </p:val>
                                        </p:tav>
                                      </p:tavLst>
                                    </p:anim>
                                    <p:set>
                                      <p:cBhvr>
                                        <p:cTn id="142" dur="1" fill="hold">
                                          <p:stCondLst>
                                            <p:cond delay="199"/>
                                          </p:stCondLst>
                                        </p:cTn>
                                        <p:tgtEl>
                                          <p:spTgt spid="11"/>
                                        </p:tgtEl>
                                        <p:attrNameLst>
                                          <p:attrName>style.visibility</p:attrName>
                                        </p:attrNameLst>
                                      </p:cBhvr>
                                      <p:to>
                                        <p:strVal val="hidden"/>
                                      </p:to>
                                    </p:set>
                                  </p:childTnLst>
                                </p:cTn>
                              </p:par>
                              <p:par>
                                <p:cTn id="143" presetID="16" presetClass="exit" presetSubtype="21" fill="hold" nodeType="withEffect">
                                  <p:stCondLst>
                                    <p:cond delay="0"/>
                                  </p:stCondLst>
                                  <p:childTnLst>
                                    <p:animEffect transition="out" filter="barn(inVertical)">
                                      <p:cBhvr>
                                        <p:cTn id="144" dur="200"/>
                                        <p:tgtEl>
                                          <p:spTgt spid="2"/>
                                        </p:tgtEl>
                                      </p:cBhvr>
                                    </p:animEffect>
                                    <p:set>
                                      <p:cBhvr>
                                        <p:cTn id="145" dur="1" fill="hold">
                                          <p:stCondLst>
                                            <p:cond delay="1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28650" y="2409825"/>
            <a:ext cx="17117675" cy="5563851"/>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26</a:t>
            </a:fld>
            <a:endParaRPr lang="en-US"/>
          </a:p>
        </p:txBody>
      </p:sp>
      <p:sp>
        <p:nvSpPr>
          <p:cNvPr id="4" name="Rectangle 3">
            <a:extLst>
              <a:ext uri="{FF2B5EF4-FFF2-40B4-BE49-F238E27FC236}">
                <a16:creationId xmlns:a16="http://schemas.microsoft.com/office/drawing/2014/main" id="{9BAC6E0A-280A-1029-4644-24342473BA47}"/>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24</a:t>
            </a:r>
          </a:p>
        </p:txBody>
      </p:sp>
    </p:spTree>
    <p:extLst>
      <p:ext uri="{BB962C8B-B14F-4D97-AF65-F5344CB8AC3E}">
        <p14:creationId xmlns:p14="http://schemas.microsoft.com/office/powerpoint/2010/main" val="60722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2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150"/>
                                        <p:tgtEl>
                                          <p:spTgt spid="2"/>
                                        </p:tgtEl>
                                      </p:cBhvr>
                                    </p:animEffect>
                                    <p:set>
                                      <p:cBhvr>
                                        <p:cTn id="12" dur="1" fill="hold">
                                          <p:stCondLst>
                                            <p:cond delay="1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762750" y="142875"/>
            <a:ext cx="4763028" cy="1121083"/>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xmlns="" r:embed="rId5"/>
              </a:ext>
            </a:extLst>
          </a:blip>
          <a:srcRect/>
          <a:stretch/>
        </p:blipFill>
        <p:spPr>
          <a:xfrm>
            <a:off x="1343025" y="1781175"/>
            <a:ext cx="15916275" cy="1123950"/>
          </a:xfrm>
          <a:prstGeom prst="rect">
            <a:avLst/>
          </a:prstGeom>
        </p:spPr>
      </p:pic>
      <p:pic>
        <p:nvPicPr>
          <p:cNvPr id="4" name="Image 2" descr="preencoded.png"/>
          <p:cNvPicPr>
            <a:picLocks noChangeAspect="1"/>
          </p:cNvPicPr>
          <p:nvPr/>
        </p:nvPicPr>
        <p:blipFill>
          <a:blip r:embed="rId6">
            <a:extLst>
              <a:ext uri="{96DAC541-7B7A-43D3-8B79-37D633B846F1}">
                <asvg:svgBlip xmlns:asvg="http://schemas.microsoft.com/office/drawing/2016/SVG/main" xmlns="" r:embed="rId7"/>
              </a:ext>
            </a:extLst>
          </a:blip>
          <a:srcRect/>
          <a:stretch/>
        </p:blipFill>
        <p:spPr>
          <a:xfrm>
            <a:off x="1343025" y="5895975"/>
            <a:ext cx="15916275" cy="1123950"/>
          </a:xfrm>
          <a:prstGeom prst="rect">
            <a:avLst/>
          </a:prstGeom>
        </p:spPr>
      </p:pic>
      <p:pic>
        <p:nvPicPr>
          <p:cNvPr id="5" name="Image 3" descr="preencoded.png"/>
          <p:cNvPicPr>
            <a:picLocks noChangeAspect="1"/>
          </p:cNvPicPr>
          <p:nvPr/>
        </p:nvPicPr>
        <p:blipFill>
          <a:blip r:embed="rId8">
            <a:extLst>
              <a:ext uri="{96DAC541-7B7A-43D3-8B79-37D633B846F1}">
                <asvg:svgBlip xmlns:asvg="http://schemas.microsoft.com/office/drawing/2016/SVG/main" xmlns="" r:embed="rId9"/>
              </a:ext>
            </a:extLst>
          </a:blip>
          <a:srcRect/>
          <a:stretch/>
        </p:blipFill>
        <p:spPr>
          <a:xfrm>
            <a:off x="2562225" y="3533775"/>
            <a:ext cx="8553450" cy="553743"/>
          </a:xfrm>
          <a:prstGeom prst="rect">
            <a:avLst/>
          </a:prstGeom>
        </p:spPr>
      </p:pic>
      <p:pic>
        <p:nvPicPr>
          <p:cNvPr id="6" name="Image 4" descr="preencoded.png"/>
          <p:cNvPicPr>
            <a:picLocks noChangeAspect="1"/>
          </p:cNvPicPr>
          <p:nvPr/>
        </p:nvPicPr>
        <p:blipFill>
          <a:blip r:embed="rId10">
            <a:extLst>
              <a:ext uri="{96DAC541-7B7A-43D3-8B79-37D633B846F1}">
                <asvg:svgBlip xmlns:asvg="http://schemas.microsoft.com/office/drawing/2016/SVG/main" xmlns="" r:embed="rId11"/>
              </a:ext>
            </a:extLst>
          </a:blip>
          <a:srcRect/>
          <a:stretch/>
        </p:blipFill>
        <p:spPr>
          <a:xfrm>
            <a:off x="2562225" y="4714875"/>
            <a:ext cx="4829175" cy="553743"/>
          </a:xfrm>
          <a:prstGeom prst="rect">
            <a:avLst/>
          </a:prstGeom>
        </p:spPr>
      </p:pic>
      <p:pic>
        <p:nvPicPr>
          <p:cNvPr id="7" name="Image 5" descr="preencoded.png"/>
          <p:cNvPicPr>
            <a:picLocks noChangeAspect="1"/>
          </p:cNvPicPr>
          <p:nvPr/>
        </p:nvPicPr>
        <p:blipFill>
          <a:blip r:embed="rId12"/>
          <a:srcRect/>
          <a:stretch/>
        </p:blipFill>
        <p:spPr>
          <a:xfrm>
            <a:off x="1343025" y="7639050"/>
            <a:ext cx="1588985" cy="1588984"/>
          </a:xfrm>
          <a:prstGeom prst="rect">
            <a:avLst/>
          </a:prstGeom>
        </p:spPr>
      </p:pic>
      <p:pic>
        <p:nvPicPr>
          <p:cNvPr id="8" name="Image 6" descr="preencoded.png"/>
          <p:cNvPicPr>
            <a:picLocks noChangeAspect="1"/>
          </p:cNvPicPr>
          <p:nvPr/>
        </p:nvPicPr>
        <p:blipFill>
          <a:blip r:embed="rId13"/>
          <a:srcRect/>
          <a:stretch/>
        </p:blipFill>
        <p:spPr>
          <a:xfrm>
            <a:off x="4238625" y="7648575"/>
            <a:ext cx="1560861" cy="1560861"/>
          </a:xfrm>
          <a:prstGeom prst="rect">
            <a:avLst/>
          </a:prstGeom>
        </p:spPr>
      </p:pic>
      <p:pic>
        <p:nvPicPr>
          <p:cNvPr id="9" name="Image 7" descr="preencoded.png"/>
          <p:cNvPicPr>
            <a:picLocks noChangeAspect="1"/>
          </p:cNvPicPr>
          <p:nvPr/>
        </p:nvPicPr>
        <p:blipFill>
          <a:blip r:embed="rId14"/>
          <a:srcRect/>
          <a:stretch/>
        </p:blipFill>
        <p:spPr>
          <a:xfrm>
            <a:off x="7105650" y="7648575"/>
            <a:ext cx="1560861" cy="1560861"/>
          </a:xfrm>
          <a:prstGeom prst="rect">
            <a:avLst/>
          </a:prstGeom>
        </p:spPr>
      </p:pic>
      <p:pic>
        <p:nvPicPr>
          <p:cNvPr id="10" name="Image 8" descr="preencoded.png"/>
          <p:cNvPicPr>
            <a:picLocks noChangeAspect="1"/>
          </p:cNvPicPr>
          <p:nvPr/>
        </p:nvPicPr>
        <p:blipFill>
          <a:blip r:embed="rId15"/>
          <a:srcRect/>
          <a:stretch/>
        </p:blipFill>
        <p:spPr>
          <a:xfrm>
            <a:off x="9972675" y="7658100"/>
            <a:ext cx="1567362" cy="1567362"/>
          </a:xfrm>
          <a:prstGeom prst="rect">
            <a:avLst/>
          </a:prstGeom>
        </p:spPr>
      </p:pic>
      <p:pic>
        <p:nvPicPr>
          <p:cNvPr id="11" name="Image 9" descr="preencoded.png"/>
          <p:cNvPicPr>
            <a:picLocks noChangeAspect="1"/>
          </p:cNvPicPr>
          <p:nvPr/>
        </p:nvPicPr>
        <p:blipFill>
          <a:blip r:embed="rId16"/>
          <a:srcRect/>
          <a:stretch/>
        </p:blipFill>
        <p:spPr>
          <a:xfrm>
            <a:off x="12839700" y="7658100"/>
            <a:ext cx="1567361" cy="1567362"/>
          </a:xfrm>
          <a:prstGeom prst="rect">
            <a:avLst/>
          </a:prstGeom>
        </p:spPr>
      </p:pic>
      <p:pic>
        <p:nvPicPr>
          <p:cNvPr id="12" name="Image 10" descr="preencoded.png"/>
          <p:cNvPicPr>
            <a:picLocks noChangeAspect="1"/>
          </p:cNvPicPr>
          <p:nvPr/>
        </p:nvPicPr>
        <p:blipFill>
          <a:blip r:embed="rId17"/>
          <a:srcRect/>
          <a:stretch/>
        </p:blipFill>
        <p:spPr>
          <a:xfrm>
            <a:off x="15706725" y="7658100"/>
            <a:ext cx="1567361" cy="1567362"/>
          </a:xfrm>
          <a:prstGeom prst="rect">
            <a:avLst/>
          </a:prstGeom>
        </p:spPr>
      </p:pic>
      <p:sp>
        <p:nvSpPr>
          <p:cNvPr id="13" name="Rectangle 12">
            <a:extLst>
              <a:ext uri="{FF2B5EF4-FFF2-40B4-BE49-F238E27FC236}">
                <a16:creationId xmlns:a16="http://schemas.microsoft.com/office/drawing/2014/main" id="{9BAC6E0A-280A-1029-4644-24342473BA47}"/>
              </a:ext>
            </a:extLst>
          </p:cNvPr>
          <p:cNvSpPr/>
          <p:nvPr/>
        </p:nvSpPr>
        <p:spPr>
          <a:xfrm>
            <a:off x="17376875" y="95695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25</a:t>
            </a:r>
            <a:endParaRPr lang="en-US" sz="2400" b="1" dirty="0">
              <a:solidFill>
                <a:schemeClr val="tx1"/>
              </a:solidFill>
            </a:endParaRPr>
          </a:p>
        </p:txBody>
      </p:sp>
    </p:spTree>
    <p:extLst>
      <p:ext uri="{BB962C8B-B14F-4D97-AF65-F5344CB8AC3E}">
        <p14:creationId xmlns:p14="http://schemas.microsoft.com/office/powerpoint/2010/main" val="29653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200"/>
                                        <p:tgtEl>
                                          <p:spTgt spid="2"/>
                                        </p:tgtEl>
                                      </p:cBhvr>
                                    </p:animEffect>
                                  </p:childTnLst>
                                </p:cTn>
                              </p:par>
                              <p:par>
                                <p:cTn id="8" presetID="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300" fill="hold"/>
                                        <p:tgtEl>
                                          <p:spTgt spid="3"/>
                                        </p:tgtEl>
                                        <p:attrNameLst>
                                          <p:attrName>ppt_x</p:attrName>
                                        </p:attrNameLst>
                                      </p:cBhvr>
                                      <p:tavLst>
                                        <p:tav tm="0">
                                          <p:val>
                                            <p:strVal val="0-#ppt_w/2"/>
                                          </p:val>
                                        </p:tav>
                                        <p:tav tm="100000">
                                          <p:val>
                                            <p:strVal val="#ppt_x"/>
                                          </p:val>
                                        </p:tav>
                                      </p:tavLst>
                                    </p:anim>
                                    <p:anim calcmode="lin" valueType="num">
                                      <p:cBhvr additive="base">
                                        <p:cTn id="11" dur="3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300"/>
                            </p:stCondLst>
                            <p:childTnLst>
                              <p:par>
                                <p:cTn id="13" presetID="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300" fill="hold"/>
                                        <p:tgtEl>
                                          <p:spTgt spid="5"/>
                                        </p:tgtEl>
                                        <p:attrNameLst>
                                          <p:attrName>ppt_x</p:attrName>
                                        </p:attrNameLst>
                                      </p:cBhvr>
                                      <p:tavLst>
                                        <p:tav tm="0">
                                          <p:val>
                                            <p:strVal val="0-#ppt_w/2"/>
                                          </p:val>
                                        </p:tav>
                                        <p:tav tm="100000">
                                          <p:val>
                                            <p:strVal val="#ppt_x"/>
                                          </p:val>
                                        </p:tav>
                                      </p:tavLst>
                                    </p:anim>
                                    <p:anim calcmode="lin" valueType="num">
                                      <p:cBhvr additive="base">
                                        <p:cTn id="16" dur="3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600"/>
                            </p:stCondLst>
                            <p:childTnLst>
                              <p:par>
                                <p:cTn id="18" presetID="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300" fill="hold"/>
                                        <p:tgtEl>
                                          <p:spTgt spid="6"/>
                                        </p:tgtEl>
                                        <p:attrNameLst>
                                          <p:attrName>ppt_x</p:attrName>
                                        </p:attrNameLst>
                                      </p:cBhvr>
                                      <p:tavLst>
                                        <p:tav tm="0">
                                          <p:val>
                                            <p:strVal val="0-#ppt_w/2"/>
                                          </p:val>
                                        </p:tav>
                                        <p:tav tm="100000">
                                          <p:val>
                                            <p:strVal val="#ppt_x"/>
                                          </p:val>
                                        </p:tav>
                                      </p:tavLst>
                                    </p:anim>
                                    <p:anim calcmode="lin" valueType="num">
                                      <p:cBhvr additive="base">
                                        <p:cTn id="21" dur="3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900"/>
                            </p:stCondLst>
                            <p:childTnLst>
                              <p:par>
                                <p:cTn id="23" presetID="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300" fill="hold"/>
                                        <p:tgtEl>
                                          <p:spTgt spid="4"/>
                                        </p:tgtEl>
                                        <p:attrNameLst>
                                          <p:attrName>ppt_x</p:attrName>
                                        </p:attrNameLst>
                                      </p:cBhvr>
                                      <p:tavLst>
                                        <p:tav tm="0">
                                          <p:val>
                                            <p:strVal val="0-#ppt_w/2"/>
                                          </p:val>
                                        </p:tav>
                                        <p:tav tm="100000">
                                          <p:val>
                                            <p:strVal val="#ppt_x"/>
                                          </p:val>
                                        </p:tav>
                                      </p:tavLst>
                                    </p:anim>
                                    <p:anim calcmode="lin" valueType="num">
                                      <p:cBhvr additive="base">
                                        <p:cTn id="26" dur="3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1200"/>
                            </p:stCondLst>
                            <p:childTnLst>
                              <p:par>
                                <p:cTn id="28" presetID="42"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350"/>
                                        <p:tgtEl>
                                          <p:spTgt spid="7"/>
                                        </p:tgtEl>
                                      </p:cBhvr>
                                    </p:animEffect>
                                    <p:anim calcmode="lin" valueType="num">
                                      <p:cBhvr>
                                        <p:cTn id="31" dur="350" fill="hold"/>
                                        <p:tgtEl>
                                          <p:spTgt spid="7"/>
                                        </p:tgtEl>
                                        <p:attrNameLst>
                                          <p:attrName>ppt_x</p:attrName>
                                        </p:attrNameLst>
                                      </p:cBhvr>
                                      <p:tavLst>
                                        <p:tav tm="0">
                                          <p:val>
                                            <p:strVal val="#ppt_x"/>
                                          </p:val>
                                        </p:tav>
                                        <p:tav tm="100000">
                                          <p:val>
                                            <p:strVal val="#ppt_x"/>
                                          </p:val>
                                        </p:tav>
                                      </p:tavLst>
                                    </p:anim>
                                    <p:anim calcmode="lin" valueType="num">
                                      <p:cBhvr>
                                        <p:cTn id="32" dur="350" fill="hold"/>
                                        <p:tgtEl>
                                          <p:spTgt spid="7"/>
                                        </p:tgtEl>
                                        <p:attrNameLst>
                                          <p:attrName>ppt_y</p:attrName>
                                        </p:attrNameLst>
                                      </p:cBhvr>
                                      <p:tavLst>
                                        <p:tav tm="0">
                                          <p:val>
                                            <p:strVal val="#ppt_y+.1"/>
                                          </p:val>
                                        </p:tav>
                                        <p:tav tm="100000">
                                          <p:val>
                                            <p:strVal val="#ppt_y"/>
                                          </p:val>
                                        </p:tav>
                                      </p:tavLst>
                                    </p:anim>
                                  </p:childTnLst>
                                </p:cTn>
                              </p:par>
                            </p:childTnLst>
                          </p:cTn>
                        </p:par>
                        <p:par>
                          <p:cTn id="33" fill="hold">
                            <p:stCondLst>
                              <p:cond delay="1550"/>
                            </p:stCondLst>
                            <p:childTnLst>
                              <p:par>
                                <p:cTn id="34" presetID="42"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350"/>
                                        <p:tgtEl>
                                          <p:spTgt spid="8"/>
                                        </p:tgtEl>
                                      </p:cBhvr>
                                    </p:animEffect>
                                    <p:anim calcmode="lin" valueType="num">
                                      <p:cBhvr>
                                        <p:cTn id="37" dur="350" fill="hold"/>
                                        <p:tgtEl>
                                          <p:spTgt spid="8"/>
                                        </p:tgtEl>
                                        <p:attrNameLst>
                                          <p:attrName>ppt_x</p:attrName>
                                        </p:attrNameLst>
                                      </p:cBhvr>
                                      <p:tavLst>
                                        <p:tav tm="0">
                                          <p:val>
                                            <p:strVal val="#ppt_x"/>
                                          </p:val>
                                        </p:tav>
                                        <p:tav tm="100000">
                                          <p:val>
                                            <p:strVal val="#ppt_x"/>
                                          </p:val>
                                        </p:tav>
                                      </p:tavLst>
                                    </p:anim>
                                    <p:anim calcmode="lin" valueType="num">
                                      <p:cBhvr>
                                        <p:cTn id="38" dur="350" fill="hold"/>
                                        <p:tgtEl>
                                          <p:spTgt spid="8"/>
                                        </p:tgtEl>
                                        <p:attrNameLst>
                                          <p:attrName>ppt_y</p:attrName>
                                        </p:attrNameLst>
                                      </p:cBhvr>
                                      <p:tavLst>
                                        <p:tav tm="0">
                                          <p:val>
                                            <p:strVal val="#ppt_y+.1"/>
                                          </p:val>
                                        </p:tav>
                                        <p:tav tm="100000">
                                          <p:val>
                                            <p:strVal val="#ppt_y"/>
                                          </p:val>
                                        </p:tav>
                                      </p:tavLst>
                                    </p:anim>
                                  </p:childTnLst>
                                </p:cTn>
                              </p:par>
                            </p:childTnLst>
                          </p:cTn>
                        </p:par>
                        <p:par>
                          <p:cTn id="39" fill="hold">
                            <p:stCondLst>
                              <p:cond delay="1900"/>
                            </p:stCondLst>
                            <p:childTnLst>
                              <p:par>
                                <p:cTn id="40" presetID="42" presetClass="entr" presetSubtype="0"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350"/>
                                        <p:tgtEl>
                                          <p:spTgt spid="9"/>
                                        </p:tgtEl>
                                      </p:cBhvr>
                                    </p:animEffect>
                                    <p:anim calcmode="lin" valueType="num">
                                      <p:cBhvr>
                                        <p:cTn id="43" dur="350" fill="hold"/>
                                        <p:tgtEl>
                                          <p:spTgt spid="9"/>
                                        </p:tgtEl>
                                        <p:attrNameLst>
                                          <p:attrName>ppt_x</p:attrName>
                                        </p:attrNameLst>
                                      </p:cBhvr>
                                      <p:tavLst>
                                        <p:tav tm="0">
                                          <p:val>
                                            <p:strVal val="#ppt_x"/>
                                          </p:val>
                                        </p:tav>
                                        <p:tav tm="100000">
                                          <p:val>
                                            <p:strVal val="#ppt_x"/>
                                          </p:val>
                                        </p:tav>
                                      </p:tavLst>
                                    </p:anim>
                                    <p:anim calcmode="lin" valueType="num">
                                      <p:cBhvr>
                                        <p:cTn id="44" dur="350" fill="hold"/>
                                        <p:tgtEl>
                                          <p:spTgt spid="9"/>
                                        </p:tgtEl>
                                        <p:attrNameLst>
                                          <p:attrName>ppt_y</p:attrName>
                                        </p:attrNameLst>
                                      </p:cBhvr>
                                      <p:tavLst>
                                        <p:tav tm="0">
                                          <p:val>
                                            <p:strVal val="#ppt_y+.1"/>
                                          </p:val>
                                        </p:tav>
                                        <p:tav tm="100000">
                                          <p:val>
                                            <p:strVal val="#ppt_y"/>
                                          </p:val>
                                        </p:tav>
                                      </p:tavLst>
                                    </p:anim>
                                  </p:childTnLst>
                                </p:cTn>
                              </p:par>
                            </p:childTnLst>
                          </p:cTn>
                        </p:par>
                        <p:par>
                          <p:cTn id="45" fill="hold">
                            <p:stCondLst>
                              <p:cond delay="2250"/>
                            </p:stCondLst>
                            <p:childTnLst>
                              <p:par>
                                <p:cTn id="46" presetID="42" presetClass="entr" presetSubtype="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350"/>
                                        <p:tgtEl>
                                          <p:spTgt spid="10"/>
                                        </p:tgtEl>
                                      </p:cBhvr>
                                    </p:animEffect>
                                    <p:anim calcmode="lin" valueType="num">
                                      <p:cBhvr>
                                        <p:cTn id="49" dur="350" fill="hold"/>
                                        <p:tgtEl>
                                          <p:spTgt spid="10"/>
                                        </p:tgtEl>
                                        <p:attrNameLst>
                                          <p:attrName>ppt_x</p:attrName>
                                        </p:attrNameLst>
                                      </p:cBhvr>
                                      <p:tavLst>
                                        <p:tav tm="0">
                                          <p:val>
                                            <p:strVal val="#ppt_x"/>
                                          </p:val>
                                        </p:tav>
                                        <p:tav tm="100000">
                                          <p:val>
                                            <p:strVal val="#ppt_x"/>
                                          </p:val>
                                        </p:tav>
                                      </p:tavLst>
                                    </p:anim>
                                    <p:anim calcmode="lin" valueType="num">
                                      <p:cBhvr>
                                        <p:cTn id="50" dur="350" fill="hold"/>
                                        <p:tgtEl>
                                          <p:spTgt spid="10"/>
                                        </p:tgtEl>
                                        <p:attrNameLst>
                                          <p:attrName>ppt_y</p:attrName>
                                        </p:attrNameLst>
                                      </p:cBhvr>
                                      <p:tavLst>
                                        <p:tav tm="0">
                                          <p:val>
                                            <p:strVal val="#ppt_y+.1"/>
                                          </p:val>
                                        </p:tav>
                                        <p:tav tm="100000">
                                          <p:val>
                                            <p:strVal val="#ppt_y"/>
                                          </p:val>
                                        </p:tav>
                                      </p:tavLst>
                                    </p:anim>
                                  </p:childTnLst>
                                </p:cTn>
                              </p:par>
                            </p:childTnLst>
                          </p:cTn>
                        </p:par>
                        <p:par>
                          <p:cTn id="51" fill="hold">
                            <p:stCondLst>
                              <p:cond delay="2600"/>
                            </p:stCondLst>
                            <p:childTnLst>
                              <p:par>
                                <p:cTn id="52" presetID="42"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350"/>
                                        <p:tgtEl>
                                          <p:spTgt spid="11"/>
                                        </p:tgtEl>
                                      </p:cBhvr>
                                    </p:animEffect>
                                    <p:anim calcmode="lin" valueType="num">
                                      <p:cBhvr>
                                        <p:cTn id="55" dur="350" fill="hold"/>
                                        <p:tgtEl>
                                          <p:spTgt spid="11"/>
                                        </p:tgtEl>
                                        <p:attrNameLst>
                                          <p:attrName>ppt_x</p:attrName>
                                        </p:attrNameLst>
                                      </p:cBhvr>
                                      <p:tavLst>
                                        <p:tav tm="0">
                                          <p:val>
                                            <p:strVal val="#ppt_x"/>
                                          </p:val>
                                        </p:tav>
                                        <p:tav tm="100000">
                                          <p:val>
                                            <p:strVal val="#ppt_x"/>
                                          </p:val>
                                        </p:tav>
                                      </p:tavLst>
                                    </p:anim>
                                    <p:anim calcmode="lin" valueType="num">
                                      <p:cBhvr>
                                        <p:cTn id="56" dur="350" fill="hold"/>
                                        <p:tgtEl>
                                          <p:spTgt spid="11"/>
                                        </p:tgtEl>
                                        <p:attrNameLst>
                                          <p:attrName>ppt_y</p:attrName>
                                        </p:attrNameLst>
                                      </p:cBhvr>
                                      <p:tavLst>
                                        <p:tav tm="0">
                                          <p:val>
                                            <p:strVal val="#ppt_y+.1"/>
                                          </p:val>
                                        </p:tav>
                                        <p:tav tm="100000">
                                          <p:val>
                                            <p:strVal val="#ppt_y"/>
                                          </p:val>
                                        </p:tav>
                                      </p:tavLst>
                                    </p:anim>
                                  </p:childTnLst>
                                </p:cTn>
                              </p:par>
                            </p:childTnLst>
                          </p:cTn>
                        </p:par>
                        <p:par>
                          <p:cTn id="57" fill="hold">
                            <p:stCondLst>
                              <p:cond delay="2950"/>
                            </p:stCondLst>
                            <p:childTnLst>
                              <p:par>
                                <p:cTn id="58" presetID="42" presetClass="entr" presetSubtype="0"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350"/>
                                        <p:tgtEl>
                                          <p:spTgt spid="12"/>
                                        </p:tgtEl>
                                      </p:cBhvr>
                                    </p:animEffect>
                                    <p:anim calcmode="lin" valueType="num">
                                      <p:cBhvr>
                                        <p:cTn id="61" dur="350" fill="hold"/>
                                        <p:tgtEl>
                                          <p:spTgt spid="12"/>
                                        </p:tgtEl>
                                        <p:attrNameLst>
                                          <p:attrName>ppt_x</p:attrName>
                                        </p:attrNameLst>
                                      </p:cBhvr>
                                      <p:tavLst>
                                        <p:tav tm="0">
                                          <p:val>
                                            <p:strVal val="#ppt_x"/>
                                          </p:val>
                                        </p:tav>
                                        <p:tav tm="100000">
                                          <p:val>
                                            <p:strVal val="#ppt_x"/>
                                          </p:val>
                                        </p:tav>
                                      </p:tavLst>
                                    </p:anim>
                                    <p:anim calcmode="lin" valueType="num">
                                      <p:cBhvr>
                                        <p:cTn id="62" dur="3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4457700" y="457200"/>
            <a:ext cx="9372600" cy="9372600"/>
          </a:xfrm>
          <a:prstGeom prst="rect">
            <a:avLst/>
          </a:prstGeom>
        </p:spPr>
      </p:pic>
      <p:sp>
        <p:nvSpPr>
          <p:cNvPr id="4" name="Rectangle 3">
            <a:extLst>
              <a:ext uri="{FF2B5EF4-FFF2-40B4-BE49-F238E27FC236}">
                <a16:creationId xmlns:a16="http://schemas.microsoft.com/office/drawing/2014/main" id="{9BAC6E0A-280A-1029-4644-24342473BA47}"/>
              </a:ext>
            </a:extLst>
          </p:cNvPr>
          <p:cNvSpPr/>
          <p:nvPr/>
        </p:nvSpPr>
        <p:spPr>
          <a:xfrm>
            <a:off x="17326075" y="95568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26</a:t>
            </a:r>
            <a:endParaRPr lang="en-US" sz="2400" b="1" dirty="0">
              <a:solidFill>
                <a:schemeClr val="tx1"/>
              </a:solidFill>
            </a:endParaRPr>
          </a:p>
        </p:txBody>
      </p:sp>
    </p:spTree>
    <p:extLst>
      <p:ext uri="{BB962C8B-B14F-4D97-AF65-F5344CB8AC3E}">
        <p14:creationId xmlns:p14="http://schemas.microsoft.com/office/powerpoint/2010/main" val="3140147538"/>
      </p:ext>
    </p:extLst>
  </p:cSld>
  <p:clrMapOvr>
    <a:masterClrMapping/>
  </p:clrMapOvr>
  <mc:AlternateContent xmlns:mc="http://schemas.openxmlformats.org/markup-compatibility/2006">
    <mc:Choice xmlns:p14="http://schemas.microsoft.com/office/powerpoint/2010/main" Requires="p14">
      <p:transition p14:dur="3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28650" y="2409825"/>
            <a:ext cx="17117671" cy="5563850"/>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3</a:t>
            </a:fld>
            <a:endParaRPr lang="en-US"/>
          </a:p>
        </p:txBody>
      </p:sp>
      <p:sp>
        <p:nvSpPr>
          <p:cNvPr id="5" name="Rectangle 4">
            <a:extLst>
              <a:ext uri="{FF2B5EF4-FFF2-40B4-BE49-F238E27FC236}">
                <a16:creationId xmlns:a16="http://schemas.microsoft.com/office/drawing/2014/main" id="{C965617D-B800-E105-D654-314E9706DFA1}"/>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150"/>
                                        <p:tgtEl>
                                          <p:spTgt spid="2"/>
                                        </p:tgtEl>
                                      </p:cBhvr>
                                    </p:animEffect>
                                    <p:set>
                                      <p:cBhvr>
                                        <p:cTn id="12" dur="1" fill="hold">
                                          <p:stCondLst>
                                            <p:cond delay="1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153150" y="171450"/>
            <a:ext cx="5969645" cy="12353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295400" y="2171700"/>
            <a:ext cx="15736267" cy="2143125"/>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5276850" y="6600825"/>
            <a:ext cx="1362075" cy="701418"/>
          </a:xfrm>
          <a:prstGeom prst="rect">
            <a:avLst/>
          </a:prstGeom>
        </p:spPr>
      </p:pic>
      <p:pic>
        <p:nvPicPr>
          <p:cNvPr id="5" name="Image 3"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11696700" y="6600825"/>
            <a:ext cx="1362075" cy="701418"/>
          </a:xfrm>
          <a:prstGeom prst="rect">
            <a:avLst/>
          </a:prstGeom>
        </p:spPr>
      </p:pic>
      <p:pic>
        <p:nvPicPr>
          <p:cNvPr id="6" name="Image 4" descr="preencoded.png"/>
          <p:cNvPicPr>
            <a:picLocks noChangeAspect="1"/>
          </p:cNvPicPr>
          <p:nvPr/>
        </p:nvPicPr>
        <p:blipFill>
          <a:blip r:embed="rId8"/>
          <a:srcRect/>
          <a:stretch/>
        </p:blipFill>
        <p:spPr>
          <a:xfrm>
            <a:off x="1295400" y="5524500"/>
            <a:ext cx="2857500" cy="3667199"/>
          </a:xfrm>
          <a:prstGeom prst="rect">
            <a:avLst/>
          </a:prstGeom>
        </p:spPr>
      </p:pic>
      <p:pic>
        <p:nvPicPr>
          <p:cNvPr id="7" name="Image 5" descr="preencoded.png"/>
          <p:cNvPicPr>
            <a:picLocks noChangeAspect="1"/>
          </p:cNvPicPr>
          <p:nvPr/>
        </p:nvPicPr>
        <p:blipFill>
          <a:blip r:embed="rId9"/>
          <a:srcRect/>
          <a:stretch/>
        </p:blipFill>
        <p:spPr>
          <a:xfrm>
            <a:off x="7639050" y="5524500"/>
            <a:ext cx="2945141" cy="3667199"/>
          </a:xfrm>
          <a:prstGeom prst="rect">
            <a:avLst/>
          </a:prstGeom>
        </p:spPr>
      </p:pic>
      <p:pic>
        <p:nvPicPr>
          <p:cNvPr id="8" name="Image 6" descr="preencoded.png"/>
          <p:cNvPicPr>
            <a:picLocks noChangeAspect="1"/>
          </p:cNvPicPr>
          <p:nvPr/>
        </p:nvPicPr>
        <p:blipFill>
          <a:blip r:embed="rId10"/>
          <a:srcRect/>
          <a:stretch/>
        </p:blipFill>
        <p:spPr>
          <a:xfrm>
            <a:off x="14135100" y="5524500"/>
            <a:ext cx="2857500" cy="3667125"/>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4</a:t>
            </a:fld>
            <a:endParaRPr lang="en-US"/>
          </a:p>
        </p:txBody>
      </p:sp>
      <p:sp>
        <p:nvSpPr>
          <p:cNvPr id="11" name="Rectangle 10">
            <a:extLst>
              <a:ext uri="{FF2B5EF4-FFF2-40B4-BE49-F238E27FC236}">
                <a16:creationId xmlns:a16="http://schemas.microsoft.com/office/drawing/2014/main" id="{C7A8D994-87A5-8BBE-019E-269F9C4DDE95}"/>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250"/>
                                        <p:tgtEl>
                                          <p:spTgt spid="2"/>
                                        </p:tgtEl>
                                      </p:cBhvr>
                                    </p:animEffect>
                                  </p:childTnLst>
                                </p:cTn>
                              </p:par>
                            </p:childTnLst>
                          </p:cTn>
                        </p:par>
                        <p:par>
                          <p:cTn id="8" fill="hold">
                            <p:stCondLst>
                              <p:cond delay="250"/>
                            </p:stCondLst>
                            <p:childTnLst>
                              <p:par>
                                <p:cTn id="9" presetID="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50"/>
                                        <p:tgtEl>
                                          <p:spTgt spid="6"/>
                                        </p:tgtEl>
                                      </p:cBhvr>
                                    </p:animEffect>
                                    <p:anim calcmode="lin" valueType="num">
                                      <p:cBhvr>
                                        <p:cTn id="17" dur="150" fill="hold"/>
                                        <p:tgtEl>
                                          <p:spTgt spid="6"/>
                                        </p:tgtEl>
                                        <p:attrNameLst>
                                          <p:attrName>ppt_x</p:attrName>
                                        </p:attrNameLst>
                                      </p:cBhvr>
                                      <p:tavLst>
                                        <p:tav tm="0">
                                          <p:val>
                                            <p:strVal val="#ppt_x"/>
                                          </p:val>
                                        </p:tav>
                                        <p:tav tm="100000">
                                          <p:val>
                                            <p:strVal val="#ppt_x"/>
                                          </p:val>
                                        </p:tav>
                                      </p:tavLst>
                                    </p:anim>
                                    <p:anim calcmode="lin" valueType="num">
                                      <p:cBhvr>
                                        <p:cTn id="18" dur="15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650"/>
                            </p:stCondLst>
                            <p:childTnLst>
                              <p:par>
                                <p:cTn id="20" presetID="42"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50"/>
                                        <p:tgtEl>
                                          <p:spTgt spid="4"/>
                                        </p:tgtEl>
                                      </p:cBhvr>
                                    </p:animEffect>
                                    <p:anim calcmode="lin" valueType="num">
                                      <p:cBhvr>
                                        <p:cTn id="23" dur="150" fill="hold"/>
                                        <p:tgtEl>
                                          <p:spTgt spid="4"/>
                                        </p:tgtEl>
                                        <p:attrNameLst>
                                          <p:attrName>ppt_x</p:attrName>
                                        </p:attrNameLst>
                                      </p:cBhvr>
                                      <p:tavLst>
                                        <p:tav tm="0">
                                          <p:val>
                                            <p:strVal val="#ppt_x"/>
                                          </p:val>
                                        </p:tav>
                                        <p:tav tm="100000">
                                          <p:val>
                                            <p:strVal val="#ppt_x"/>
                                          </p:val>
                                        </p:tav>
                                      </p:tavLst>
                                    </p:anim>
                                    <p:anim calcmode="lin" valueType="num">
                                      <p:cBhvr>
                                        <p:cTn id="24" dur="15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800"/>
                            </p:stCondLst>
                            <p:childTnLst>
                              <p:par>
                                <p:cTn id="26" presetID="42"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50"/>
                                        <p:tgtEl>
                                          <p:spTgt spid="7"/>
                                        </p:tgtEl>
                                      </p:cBhvr>
                                    </p:animEffect>
                                    <p:anim calcmode="lin" valueType="num">
                                      <p:cBhvr>
                                        <p:cTn id="29" dur="150" fill="hold"/>
                                        <p:tgtEl>
                                          <p:spTgt spid="7"/>
                                        </p:tgtEl>
                                        <p:attrNameLst>
                                          <p:attrName>ppt_x</p:attrName>
                                        </p:attrNameLst>
                                      </p:cBhvr>
                                      <p:tavLst>
                                        <p:tav tm="0">
                                          <p:val>
                                            <p:strVal val="#ppt_x"/>
                                          </p:val>
                                        </p:tav>
                                        <p:tav tm="100000">
                                          <p:val>
                                            <p:strVal val="#ppt_x"/>
                                          </p:val>
                                        </p:tav>
                                      </p:tavLst>
                                    </p:anim>
                                    <p:anim calcmode="lin" valueType="num">
                                      <p:cBhvr>
                                        <p:cTn id="30" dur="150" fill="hold"/>
                                        <p:tgtEl>
                                          <p:spTgt spid="7"/>
                                        </p:tgtEl>
                                        <p:attrNameLst>
                                          <p:attrName>ppt_y</p:attrName>
                                        </p:attrNameLst>
                                      </p:cBhvr>
                                      <p:tavLst>
                                        <p:tav tm="0">
                                          <p:val>
                                            <p:strVal val="#ppt_y+.1"/>
                                          </p:val>
                                        </p:tav>
                                        <p:tav tm="100000">
                                          <p:val>
                                            <p:strVal val="#ppt_y"/>
                                          </p:val>
                                        </p:tav>
                                      </p:tavLst>
                                    </p:anim>
                                  </p:childTnLst>
                                </p:cTn>
                              </p:par>
                            </p:childTnLst>
                          </p:cTn>
                        </p:par>
                        <p:par>
                          <p:cTn id="31" fill="hold">
                            <p:stCondLst>
                              <p:cond delay="950"/>
                            </p:stCondLst>
                            <p:childTnLst>
                              <p:par>
                                <p:cTn id="32" presetID="42"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50"/>
                                        <p:tgtEl>
                                          <p:spTgt spid="5"/>
                                        </p:tgtEl>
                                      </p:cBhvr>
                                    </p:animEffect>
                                    <p:anim calcmode="lin" valueType="num">
                                      <p:cBhvr>
                                        <p:cTn id="35" dur="150" fill="hold"/>
                                        <p:tgtEl>
                                          <p:spTgt spid="5"/>
                                        </p:tgtEl>
                                        <p:attrNameLst>
                                          <p:attrName>ppt_x</p:attrName>
                                        </p:attrNameLst>
                                      </p:cBhvr>
                                      <p:tavLst>
                                        <p:tav tm="0">
                                          <p:val>
                                            <p:strVal val="#ppt_x"/>
                                          </p:val>
                                        </p:tav>
                                        <p:tav tm="100000">
                                          <p:val>
                                            <p:strVal val="#ppt_x"/>
                                          </p:val>
                                        </p:tav>
                                      </p:tavLst>
                                    </p:anim>
                                    <p:anim calcmode="lin" valueType="num">
                                      <p:cBhvr>
                                        <p:cTn id="36" dur="150" fill="hold"/>
                                        <p:tgtEl>
                                          <p:spTgt spid="5"/>
                                        </p:tgtEl>
                                        <p:attrNameLst>
                                          <p:attrName>ppt_y</p:attrName>
                                        </p:attrNameLst>
                                      </p:cBhvr>
                                      <p:tavLst>
                                        <p:tav tm="0">
                                          <p:val>
                                            <p:strVal val="#ppt_y+.1"/>
                                          </p:val>
                                        </p:tav>
                                        <p:tav tm="100000">
                                          <p:val>
                                            <p:strVal val="#ppt_y"/>
                                          </p:val>
                                        </p:tav>
                                      </p:tavLst>
                                    </p:anim>
                                  </p:childTnLst>
                                </p:cTn>
                              </p:par>
                            </p:childTnLst>
                          </p:cTn>
                        </p:par>
                        <p:par>
                          <p:cTn id="37" fill="hold">
                            <p:stCondLst>
                              <p:cond delay="1100"/>
                            </p:stCondLst>
                            <p:childTnLst>
                              <p:par>
                                <p:cTn id="38" presetID="42"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50"/>
                                        <p:tgtEl>
                                          <p:spTgt spid="8"/>
                                        </p:tgtEl>
                                      </p:cBhvr>
                                    </p:animEffect>
                                    <p:anim calcmode="lin" valueType="num">
                                      <p:cBhvr>
                                        <p:cTn id="41" dur="150" fill="hold"/>
                                        <p:tgtEl>
                                          <p:spTgt spid="8"/>
                                        </p:tgtEl>
                                        <p:attrNameLst>
                                          <p:attrName>ppt_x</p:attrName>
                                        </p:attrNameLst>
                                      </p:cBhvr>
                                      <p:tavLst>
                                        <p:tav tm="0">
                                          <p:val>
                                            <p:strVal val="#ppt_x"/>
                                          </p:val>
                                        </p:tav>
                                        <p:tav tm="100000">
                                          <p:val>
                                            <p:strVal val="#ppt_x"/>
                                          </p:val>
                                        </p:tav>
                                      </p:tavLst>
                                    </p:anim>
                                    <p:anim calcmode="lin" valueType="num">
                                      <p:cBhvr>
                                        <p:cTn id="42" dur="1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xit" presetSubtype="0" fill="hold" nodeType="clickEffect">
                                  <p:stCondLst>
                                    <p:cond delay="0"/>
                                  </p:stCondLst>
                                  <p:childTnLst>
                                    <p:animEffect transition="out" filter="fade">
                                      <p:cBhvr>
                                        <p:cTn id="46" dur="150"/>
                                        <p:tgtEl>
                                          <p:spTgt spid="6"/>
                                        </p:tgtEl>
                                      </p:cBhvr>
                                    </p:animEffect>
                                    <p:anim calcmode="lin" valueType="num">
                                      <p:cBhvr>
                                        <p:cTn id="47" dur="150"/>
                                        <p:tgtEl>
                                          <p:spTgt spid="6"/>
                                        </p:tgtEl>
                                        <p:attrNameLst>
                                          <p:attrName>ppt_x</p:attrName>
                                        </p:attrNameLst>
                                      </p:cBhvr>
                                      <p:tavLst>
                                        <p:tav tm="0">
                                          <p:val>
                                            <p:strVal val="ppt_x"/>
                                          </p:val>
                                        </p:tav>
                                        <p:tav tm="100000">
                                          <p:val>
                                            <p:strVal val="ppt_x"/>
                                          </p:val>
                                        </p:tav>
                                      </p:tavLst>
                                    </p:anim>
                                    <p:anim calcmode="lin" valueType="num">
                                      <p:cBhvr>
                                        <p:cTn id="48" dur="150"/>
                                        <p:tgtEl>
                                          <p:spTgt spid="6"/>
                                        </p:tgtEl>
                                        <p:attrNameLst>
                                          <p:attrName>ppt_y</p:attrName>
                                        </p:attrNameLst>
                                      </p:cBhvr>
                                      <p:tavLst>
                                        <p:tav tm="0">
                                          <p:val>
                                            <p:strVal val="ppt_y"/>
                                          </p:val>
                                        </p:tav>
                                        <p:tav tm="100000">
                                          <p:val>
                                            <p:strVal val="ppt_y+.1"/>
                                          </p:val>
                                        </p:tav>
                                      </p:tavLst>
                                    </p:anim>
                                    <p:set>
                                      <p:cBhvr>
                                        <p:cTn id="49" dur="1" fill="hold">
                                          <p:stCondLst>
                                            <p:cond delay="149"/>
                                          </p:stCondLst>
                                        </p:cTn>
                                        <p:tgtEl>
                                          <p:spTgt spid="6"/>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50"/>
                                        <p:tgtEl>
                                          <p:spTgt spid="4"/>
                                        </p:tgtEl>
                                      </p:cBhvr>
                                    </p:animEffect>
                                    <p:anim calcmode="lin" valueType="num">
                                      <p:cBhvr>
                                        <p:cTn id="52" dur="150"/>
                                        <p:tgtEl>
                                          <p:spTgt spid="4"/>
                                        </p:tgtEl>
                                        <p:attrNameLst>
                                          <p:attrName>ppt_x</p:attrName>
                                        </p:attrNameLst>
                                      </p:cBhvr>
                                      <p:tavLst>
                                        <p:tav tm="0">
                                          <p:val>
                                            <p:strVal val="ppt_x"/>
                                          </p:val>
                                        </p:tav>
                                        <p:tav tm="100000">
                                          <p:val>
                                            <p:strVal val="ppt_x"/>
                                          </p:val>
                                        </p:tav>
                                      </p:tavLst>
                                    </p:anim>
                                    <p:anim calcmode="lin" valueType="num">
                                      <p:cBhvr>
                                        <p:cTn id="53" dur="150"/>
                                        <p:tgtEl>
                                          <p:spTgt spid="4"/>
                                        </p:tgtEl>
                                        <p:attrNameLst>
                                          <p:attrName>ppt_y</p:attrName>
                                        </p:attrNameLst>
                                      </p:cBhvr>
                                      <p:tavLst>
                                        <p:tav tm="0">
                                          <p:val>
                                            <p:strVal val="ppt_y"/>
                                          </p:val>
                                        </p:tav>
                                        <p:tav tm="100000">
                                          <p:val>
                                            <p:strVal val="ppt_y+.1"/>
                                          </p:val>
                                        </p:tav>
                                      </p:tavLst>
                                    </p:anim>
                                    <p:set>
                                      <p:cBhvr>
                                        <p:cTn id="54" dur="1" fill="hold">
                                          <p:stCondLst>
                                            <p:cond delay="149"/>
                                          </p:stCondLst>
                                        </p:cTn>
                                        <p:tgtEl>
                                          <p:spTgt spid="4"/>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50"/>
                                        <p:tgtEl>
                                          <p:spTgt spid="7"/>
                                        </p:tgtEl>
                                      </p:cBhvr>
                                    </p:animEffect>
                                    <p:anim calcmode="lin" valueType="num">
                                      <p:cBhvr>
                                        <p:cTn id="57" dur="150"/>
                                        <p:tgtEl>
                                          <p:spTgt spid="7"/>
                                        </p:tgtEl>
                                        <p:attrNameLst>
                                          <p:attrName>ppt_x</p:attrName>
                                        </p:attrNameLst>
                                      </p:cBhvr>
                                      <p:tavLst>
                                        <p:tav tm="0">
                                          <p:val>
                                            <p:strVal val="ppt_x"/>
                                          </p:val>
                                        </p:tav>
                                        <p:tav tm="100000">
                                          <p:val>
                                            <p:strVal val="ppt_x"/>
                                          </p:val>
                                        </p:tav>
                                      </p:tavLst>
                                    </p:anim>
                                    <p:anim calcmode="lin" valueType="num">
                                      <p:cBhvr>
                                        <p:cTn id="58" dur="150"/>
                                        <p:tgtEl>
                                          <p:spTgt spid="7"/>
                                        </p:tgtEl>
                                        <p:attrNameLst>
                                          <p:attrName>ppt_y</p:attrName>
                                        </p:attrNameLst>
                                      </p:cBhvr>
                                      <p:tavLst>
                                        <p:tav tm="0">
                                          <p:val>
                                            <p:strVal val="ppt_y"/>
                                          </p:val>
                                        </p:tav>
                                        <p:tav tm="100000">
                                          <p:val>
                                            <p:strVal val="ppt_y+.1"/>
                                          </p:val>
                                        </p:tav>
                                      </p:tavLst>
                                    </p:anim>
                                    <p:set>
                                      <p:cBhvr>
                                        <p:cTn id="59" dur="1" fill="hold">
                                          <p:stCondLst>
                                            <p:cond delay="149"/>
                                          </p:stCondLst>
                                        </p:cTn>
                                        <p:tgtEl>
                                          <p:spTgt spid="7"/>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50"/>
                                        <p:tgtEl>
                                          <p:spTgt spid="5"/>
                                        </p:tgtEl>
                                      </p:cBhvr>
                                    </p:animEffect>
                                    <p:anim calcmode="lin" valueType="num">
                                      <p:cBhvr>
                                        <p:cTn id="62" dur="150"/>
                                        <p:tgtEl>
                                          <p:spTgt spid="5"/>
                                        </p:tgtEl>
                                        <p:attrNameLst>
                                          <p:attrName>ppt_x</p:attrName>
                                        </p:attrNameLst>
                                      </p:cBhvr>
                                      <p:tavLst>
                                        <p:tav tm="0">
                                          <p:val>
                                            <p:strVal val="ppt_x"/>
                                          </p:val>
                                        </p:tav>
                                        <p:tav tm="100000">
                                          <p:val>
                                            <p:strVal val="ppt_x"/>
                                          </p:val>
                                        </p:tav>
                                      </p:tavLst>
                                    </p:anim>
                                    <p:anim calcmode="lin" valueType="num">
                                      <p:cBhvr>
                                        <p:cTn id="63" dur="150"/>
                                        <p:tgtEl>
                                          <p:spTgt spid="5"/>
                                        </p:tgtEl>
                                        <p:attrNameLst>
                                          <p:attrName>ppt_y</p:attrName>
                                        </p:attrNameLst>
                                      </p:cBhvr>
                                      <p:tavLst>
                                        <p:tav tm="0">
                                          <p:val>
                                            <p:strVal val="ppt_y"/>
                                          </p:val>
                                        </p:tav>
                                        <p:tav tm="100000">
                                          <p:val>
                                            <p:strVal val="ppt_y+.1"/>
                                          </p:val>
                                        </p:tav>
                                      </p:tavLst>
                                    </p:anim>
                                    <p:set>
                                      <p:cBhvr>
                                        <p:cTn id="64" dur="1" fill="hold">
                                          <p:stCondLst>
                                            <p:cond delay="149"/>
                                          </p:stCondLst>
                                        </p:cTn>
                                        <p:tgtEl>
                                          <p:spTgt spid="5"/>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50"/>
                                        <p:tgtEl>
                                          <p:spTgt spid="8"/>
                                        </p:tgtEl>
                                      </p:cBhvr>
                                    </p:animEffect>
                                    <p:anim calcmode="lin" valueType="num">
                                      <p:cBhvr>
                                        <p:cTn id="67" dur="150"/>
                                        <p:tgtEl>
                                          <p:spTgt spid="8"/>
                                        </p:tgtEl>
                                        <p:attrNameLst>
                                          <p:attrName>ppt_x</p:attrName>
                                        </p:attrNameLst>
                                      </p:cBhvr>
                                      <p:tavLst>
                                        <p:tav tm="0">
                                          <p:val>
                                            <p:strVal val="ppt_x"/>
                                          </p:val>
                                        </p:tav>
                                        <p:tav tm="100000">
                                          <p:val>
                                            <p:strVal val="ppt_x"/>
                                          </p:val>
                                        </p:tav>
                                      </p:tavLst>
                                    </p:anim>
                                    <p:anim calcmode="lin" valueType="num">
                                      <p:cBhvr>
                                        <p:cTn id="68" dur="150"/>
                                        <p:tgtEl>
                                          <p:spTgt spid="8"/>
                                        </p:tgtEl>
                                        <p:attrNameLst>
                                          <p:attrName>ppt_y</p:attrName>
                                        </p:attrNameLst>
                                      </p:cBhvr>
                                      <p:tavLst>
                                        <p:tav tm="0">
                                          <p:val>
                                            <p:strVal val="ppt_y"/>
                                          </p:val>
                                        </p:tav>
                                        <p:tav tm="100000">
                                          <p:val>
                                            <p:strVal val="ppt_y+.1"/>
                                          </p:val>
                                        </p:tav>
                                      </p:tavLst>
                                    </p:anim>
                                    <p:set>
                                      <p:cBhvr>
                                        <p:cTn id="69" dur="1" fill="hold">
                                          <p:stCondLst>
                                            <p:cond delay="149"/>
                                          </p:stCondLst>
                                        </p:cTn>
                                        <p:tgtEl>
                                          <p:spTgt spid="8"/>
                                        </p:tgtEl>
                                        <p:attrNameLst>
                                          <p:attrName>style.visibility</p:attrName>
                                        </p:attrNameLst>
                                      </p:cBhvr>
                                      <p:to>
                                        <p:strVal val="hidden"/>
                                      </p:to>
                                    </p:set>
                                  </p:childTnLst>
                                </p:cTn>
                              </p:par>
                              <p:par>
                                <p:cTn id="70" presetID="2" presetClass="exit" presetSubtype="8" fill="hold" nodeType="withEffect">
                                  <p:stCondLst>
                                    <p:cond delay="0"/>
                                  </p:stCondLst>
                                  <p:childTnLst>
                                    <p:anim calcmode="lin" valueType="num">
                                      <p:cBhvr additive="base">
                                        <p:cTn id="71" dur="150"/>
                                        <p:tgtEl>
                                          <p:spTgt spid="3"/>
                                        </p:tgtEl>
                                        <p:attrNameLst>
                                          <p:attrName>ppt_x</p:attrName>
                                        </p:attrNameLst>
                                      </p:cBhvr>
                                      <p:tavLst>
                                        <p:tav tm="0">
                                          <p:val>
                                            <p:strVal val="ppt_x"/>
                                          </p:val>
                                        </p:tav>
                                        <p:tav tm="100000">
                                          <p:val>
                                            <p:strVal val="0-ppt_w/2"/>
                                          </p:val>
                                        </p:tav>
                                      </p:tavLst>
                                    </p:anim>
                                    <p:anim calcmode="lin" valueType="num">
                                      <p:cBhvr additive="base">
                                        <p:cTn id="72" dur="150"/>
                                        <p:tgtEl>
                                          <p:spTgt spid="3"/>
                                        </p:tgtEl>
                                        <p:attrNameLst>
                                          <p:attrName>ppt_y</p:attrName>
                                        </p:attrNameLst>
                                      </p:cBhvr>
                                      <p:tavLst>
                                        <p:tav tm="0">
                                          <p:val>
                                            <p:strVal val="ppt_y"/>
                                          </p:val>
                                        </p:tav>
                                        <p:tav tm="100000">
                                          <p:val>
                                            <p:strVal val="ppt_y"/>
                                          </p:val>
                                        </p:tav>
                                      </p:tavLst>
                                    </p:anim>
                                    <p:set>
                                      <p:cBhvr>
                                        <p:cTn id="73" dur="1" fill="hold">
                                          <p:stCondLst>
                                            <p:cond delay="1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153150" y="171450"/>
            <a:ext cx="5969645" cy="1235383"/>
          </a:xfrm>
          <a:prstGeom prst="rect">
            <a:avLst/>
          </a:prstGeom>
        </p:spPr>
      </p:pic>
      <p:pic>
        <p:nvPicPr>
          <p:cNvPr id="3" name="Image 1" descr="preencoded.png"/>
          <p:cNvPicPr>
            <a:picLocks noChangeAspect="1"/>
          </p:cNvPicPr>
          <p:nvPr/>
        </p:nvPicPr>
        <p:blipFill>
          <a:blip r:embed="rId4"/>
          <a:srcRect/>
          <a:stretch/>
        </p:blipFill>
        <p:spPr>
          <a:xfrm>
            <a:off x="342900" y="2038350"/>
            <a:ext cx="17621250" cy="7677150"/>
          </a:xfrm>
          <a:prstGeom prst="rect">
            <a:avLst/>
          </a:prstGeom>
        </p:spPr>
      </p:pic>
      <p:pic>
        <p:nvPicPr>
          <p:cNvPr id="4" name="Image 2" descr="preencoded.png"/>
          <p:cNvPicPr>
            <a:picLocks noChangeAspect="1"/>
          </p:cNvPicPr>
          <p:nvPr/>
        </p:nvPicPr>
        <p:blipFill>
          <a:blip r:embed="rId5">
            <a:extLst>
              <a:ext uri="{96DAC541-7B7A-43D3-8B79-37D633B846F1}">
                <asvg:svgBlip xmlns="" xmlns:asvg="http://schemas.microsoft.com/office/drawing/2016/SVG/main" r:embed="rId6"/>
              </a:ext>
            </a:extLst>
          </a:blip>
          <a:srcRect/>
          <a:stretch/>
        </p:blipFill>
        <p:spPr>
          <a:xfrm>
            <a:off x="7391400" y="3009900"/>
            <a:ext cx="4267916" cy="5647809"/>
          </a:xfrm>
          <a:prstGeom prst="rect">
            <a:avLst/>
          </a:prstGeom>
        </p:spPr>
      </p:pic>
      <p:pic>
        <p:nvPicPr>
          <p:cNvPr id="5" name="Image 3" descr="preencoded.png"/>
          <p:cNvPicPr>
            <a:picLocks noChangeAspect="1"/>
          </p:cNvPicPr>
          <p:nvPr/>
        </p:nvPicPr>
        <p:blipFill>
          <a:blip r:embed="rId7">
            <a:extLst>
              <a:ext uri="{96DAC541-7B7A-43D3-8B79-37D633B846F1}">
                <asvg:svgBlip xmlns="" xmlns:asvg="http://schemas.microsoft.com/office/drawing/2016/SVG/main" r:embed="rId8"/>
              </a:ext>
            </a:extLst>
          </a:blip>
          <a:srcRect/>
          <a:stretch/>
        </p:blipFill>
        <p:spPr>
          <a:xfrm>
            <a:off x="11963400" y="5619750"/>
            <a:ext cx="839493" cy="432307"/>
          </a:xfrm>
          <a:prstGeom prst="rect">
            <a:avLst/>
          </a:prstGeom>
        </p:spPr>
      </p:pic>
      <p:pic>
        <p:nvPicPr>
          <p:cNvPr id="6" name="Image 4" descr="preencoded.png"/>
          <p:cNvPicPr>
            <a:picLocks noChangeAspect="1"/>
          </p:cNvPicPr>
          <p:nvPr/>
        </p:nvPicPr>
        <p:blipFill>
          <a:blip r:embed="rId9"/>
          <a:srcRect/>
          <a:stretch/>
        </p:blipFill>
        <p:spPr>
          <a:xfrm>
            <a:off x="876300" y="3028950"/>
            <a:ext cx="5083987" cy="5621424"/>
          </a:xfrm>
          <a:prstGeom prst="rect">
            <a:avLst/>
          </a:prstGeom>
        </p:spPr>
      </p:pic>
      <p:pic>
        <p:nvPicPr>
          <p:cNvPr id="7" name="Image 5" descr="preencoded.png"/>
          <p:cNvPicPr>
            <a:picLocks noChangeAspect="1"/>
          </p:cNvPicPr>
          <p:nvPr/>
        </p:nvPicPr>
        <p:blipFill>
          <a:blip r:embed="rId10">
            <a:extLst>
              <a:ext uri="{96DAC541-7B7A-43D3-8B79-37D633B846F1}">
                <asvg:svgBlip xmlns="" xmlns:asvg="http://schemas.microsoft.com/office/drawing/2016/SVG/main" r:embed="rId11"/>
              </a:ext>
            </a:extLst>
          </a:blip>
          <a:srcRect/>
          <a:stretch/>
        </p:blipFill>
        <p:spPr>
          <a:xfrm>
            <a:off x="6286500" y="5619750"/>
            <a:ext cx="839493" cy="432307"/>
          </a:xfrm>
          <a:prstGeom prst="rect">
            <a:avLst/>
          </a:prstGeom>
        </p:spPr>
      </p:pic>
      <p:pic>
        <p:nvPicPr>
          <p:cNvPr id="8" name="Image 6" descr="preencoded.png"/>
          <p:cNvPicPr>
            <a:picLocks noChangeAspect="1"/>
          </p:cNvPicPr>
          <p:nvPr/>
        </p:nvPicPr>
        <p:blipFill>
          <a:blip r:embed="rId12">
            <a:extLst>
              <a:ext uri="{96DAC541-7B7A-43D3-8B79-37D633B846F1}">
                <asvg:svgBlip xmlns="" xmlns:asvg="http://schemas.microsoft.com/office/drawing/2016/SVG/main" r:embed="rId13"/>
              </a:ext>
            </a:extLst>
          </a:blip>
          <a:srcRect/>
          <a:stretch/>
        </p:blipFill>
        <p:spPr>
          <a:xfrm>
            <a:off x="13068300" y="3009900"/>
            <a:ext cx="4267916" cy="5647809"/>
          </a:xfrm>
          <a:prstGeom prst="rect">
            <a:avLst/>
          </a:prstGeom>
        </p:spPr>
      </p:pic>
      <p:pic>
        <p:nvPicPr>
          <p:cNvPr id="9" name="Image 7" descr="preencoded.png"/>
          <p:cNvPicPr>
            <a:picLocks noChangeAspect="1"/>
          </p:cNvPicPr>
          <p:nvPr/>
        </p:nvPicPr>
        <p:blipFill>
          <a:blip r:embed="rId14"/>
          <a:srcRect/>
          <a:stretch/>
        </p:blipFill>
        <p:spPr>
          <a:xfrm>
            <a:off x="14097000" y="5124450"/>
            <a:ext cx="998060" cy="845364"/>
          </a:xfrm>
          <a:prstGeom prst="rect">
            <a:avLst/>
          </a:prstGeom>
        </p:spPr>
      </p:pic>
      <p:pic>
        <p:nvPicPr>
          <p:cNvPr id="10" name="Image 8" descr="preencoded.png"/>
          <p:cNvPicPr>
            <a:picLocks noChangeAspect="1"/>
          </p:cNvPicPr>
          <p:nvPr/>
        </p:nvPicPr>
        <p:blipFill>
          <a:blip r:embed="rId15"/>
          <a:srcRect/>
          <a:stretch/>
        </p:blipFill>
        <p:spPr>
          <a:xfrm>
            <a:off x="13096875" y="4476750"/>
            <a:ext cx="1003939" cy="1467711"/>
          </a:xfrm>
          <a:prstGeom prst="rect">
            <a:avLst/>
          </a:prstGeom>
        </p:spPr>
      </p:pic>
      <p:pic>
        <p:nvPicPr>
          <p:cNvPr id="11" name="Image 9" descr="preencoded.png"/>
          <p:cNvPicPr>
            <a:picLocks noChangeAspect="1"/>
          </p:cNvPicPr>
          <p:nvPr/>
        </p:nvPicPr>
        <p:blipFill>
          <a:blip r:embed="rId16"/>
          <a:srcRect/>
          <a:stretch/>
        </p:blipFill>
        <p:spPr>
          <a:xfrm>
            <a:off x="15097125" y="4486275"/>
            <a:ext cx="2213214" cy="1438293"/>
          </a:xfrm>
          <a:prstGeom prst="rect">
            <a:avLst/>
          </a:prstGeom>
        </p:spPr>
      </p:pic>
      <p:pic>
        <p:nvPicPr>
          <p:cNvPr id="12" name="Image 10" descr="preencoded.png"/>
          <p:cNvPicPr>
            <a:picLocks noChangeAspect="1"/>
          </p:cNvPicPr>
          <p:nvPr/>
        </p:nvPicPr>
        <p:blipFill>
          <a:blip r:embed="rId17"/>
          <a:srcRect/>
          <a:stretch/>
        </p:blipFill>
        <p:spPr>
          <a:xfrm>
            <a:off x="16297275" y="5924550"/>
            <a:ext cx="1009808" cy="1444229"/>
          </a:xfrm>
          <a:prstGeom prst="rect">
            <a:avLst/>
          </a:prstGeom>
        </p:spPr>
      </p:pic>
      <p:pic>
        <p:nvPicPr>
          <p:cNvPr id="13" name="Image 11" descr="preencoded.png"/>
          <p:cNvPicPr>
            <a:picLocks noChangeAspect="1"/>
          </p:cNvPicPr>
          <p:nvPr/>
        </p:nvPicPr>
        <p:blipFill>
          <a:blip r:embed="rId18"/>
          <a:srcRect/>
          <a:stretch/>
        </p:blipFill>
        <p:spPr>
          <a:xfrm>
            <a:off x="13096875" y="5924550"/>
            <a:ext cx="2894261" cy="722147"/>
          </a:xfrm>
          <a:prstGeom prst="rect">
            <a:avLst/>
          </a:prstGeom>
        </p:spPr>
      </p:pic>
      <p:pic>
        <p:nvPicPr>
          <p:cNvPr id="14" name="Image 12" descr="preencoded.png"/>
          <p:cNvPicPr>
            <a:picLocks noChangeAspect="1"/>
          </p:cNvPicPr>
          <p:nvPr/>
        </p:nvPicPr>
        <p:blipFill>
          <a:blip r:embed="rId19"/>
          <a:srcRect/>
          <a:stretch/>
        </p:blipFill>
        <p:spPr>
          <a:xfrm>
            <a:off x="13096875" y="6600825"/>
            <a:ext cx="2078255" cy="821882"/>
          </a:xfrm>
          <a:prstGeom prst="rect">
            <a:avLst/>
          </a:prstGeom>
        </p:spPr>
      </p:pic>
      <p:pic>
        <p:nvPicPr>
          <p:cNvPr id="15" name="Image 13" descr="preencoded.png"/>
          <p:cNvPicPr>
            <a:picLocks noChangeAspect="1"/>
          </p:cNvPicPr>
          <p:nvPr/>
        </p:nvPicPr>
        <p:blipFill>
          <a:blip r:embed="rId20"/>
          <a:srcRect/>
          <a:stretch/>
        </p:blipFill>
        <p:spPr>
          <a:xfrm>
            <a:off x="14097000" y="3705225"/>
            <a:ext cx="1006134" cy="821882"/>
          </a:xfrm>
          <a:prstGeom prst="rect">
            <a:avLst/>
          </a:prstGeom>
        </p:spPr>
      </p:pic>
      <p:pic>
        <p:nvPicPr>
          <p:cNvPr id="16" name="Image 14" descr="preencoded.png"/>
          <p:cNvPicPr>
            <a:picLocks noChangeAspect="1"/>
          </p:cNvPicPr>
          <p:nvPr/>
        </p:nvPicPr>
        <p:blipFill>
          <a:blip r:embed="rId21"/>
          <a:srcRect/>
          <a:stretch/>
        </p:blipFill>
        <p:spPr>
          <a:xfrm>
            <a:off x="14544675" y="3038475"/>
            <a:ext cx="545967" cy="721211"/>
          </a:xfrm>
          <a:prstGeom prst="rect">
            <a:avLst/>
          </a:prstGeom>
        </p:spPr>
      </p:pic>
      <p:pic>
        <p:nvPicPr>
          <p:cNvPr id="17" name="Image 15" descr="preencoded.png"/>
          <p:cNvPicPr>
            <a:picLocks noChangeAspect="1"/>
          </p:cNvPicPr>
          <p:nvPr/>
        </p:nvPicPr>
        <p:blipFill>
          <a:blip r:embed="rId22"/>
          <a:srcRect/>
          <a:stretch/>
        </p:blipFill>
        <p:spPr>
          <a:xfrm>
            <a:off x="13096875" y="3038475"/>
            <a:ext cx="1454293" cy="721211"/>
          </a:xfrm>
          <a:prstGeom prst="rect">
            <a:avLst/>
          </a:prstGeom>
        </p:spPr>
      </p:pic>
      <p:pic>
        <p:nvPicPr>
          <p:cNvPr id="18" name="Image 16" descr="preencoded.png"/>
          <p:cNvPicPr>
            <a:picLocks noChangeAspect="1"/>
          </p:cNvPicPr>
          <p:nvPr/>
        </p:nvPicPr>
        <p:blipFill>
          <a:blip r:embed="rId23"/>
          <a:srcRect/>
          <a:stretch/>
        </p:blipFill>
        <p:spPr>
          <a:xfrm>
            <a:off x="13096875" y="3705225"/>
            <a:ext cx="1006134" cy="821882"/>
          </a:xfrm>
          <a:prstGeom prst="rect">
            <a:avLst/>
          </a:prstGeom>
        </p:spPr>
      </p:pic>
      <p:pic>
        <p:nvPicPr>
          <p:cNvPr id="19" name="Image 17" descr="preencoded.png"/>
          <p:cNvPicPr>
            <a:picLocks noChangeAspect="1"/>
          </p:cNvPicPr>
          <p:nvPr/>
        </p:nvPicPr>
        <p:blipFill>
          <a:blip r:embed="rId24"/>
          <a:srcRect/>
          <a:stretch/>
        </p:blipFill>
        <p:spPr>
          <a:xfrm>
            <a:off x="15735300" y="3143250"/>
            <a:ext cx="721212" cy="1006134"/>
          </a:xfrm>
          <a:prstGeom prst="rect">
            <a:avLst/>
          </a:prstGeom>
        </p:spPr>
      </p:pic>
      <p:pic>
        <p:nvPicPr>
          <p:cNvPr id="20" name="Image 18" descr="preencoded.png"/>
          <p:cNvPicPr>
            <a:picLocks noChangeAspect="1"/>
          </p:cNvPicPr>
          <p:nvPr/>
        </p:nvPicPr>
        <p:blipFill>
          <a:blip r:embed="rId25"/>
          <a:srcRect/>
          <a:stretch/>
        </p:blipFill>
        <p:spPr>
          <a:xfrm>
            <a:off x="15725775" y="4143375"/>
            <a:ext cx="816015" cy="334623"/>
          </a:xfrm>
          <a:prstGeom prst="rect">
            <a:avLst/>
          </a:prstGeom>
        </p:spPr>
      </p:pic>
      <p:pic>
        <p:nvPicPr>
          <p:cNvPr id="21" name="Image 19" descr="preencoded.png"/>
          <p:cNvPicPr>
            <a:picLocks noChangeAspect="1"/>
          </p:cNvPicPr>
          <p:nvPr/>
        </p:nvPicPr>
        <p:blipFill>
          <a:blip r:embed="rId26"/>
          <a:srcRect/>
          <a:stretch/>
        </p:blipFill>
        <p:spPr>
          <a:xfrm>
            <a:off x="16544925" y="3124200"/>
            <a:ext cx="763172" cy="1361975"/>
          </a:xfrm>
          <a:prstGeom prst="rect">
            <a:avLst/>
          </a:prstGeom>
        </p:spPr>
      </p:pic>
      <p:pic>
        <p:nvPicPr>
          <p:cNvPr id="22" name="Image 20" descr="preencoded.png"/>
          <p:cNvPicPr>
            <a:picLocks noChangeAspect="1"/>
          </p:cNvPicPr>
          <p:nvPr/>
        </p:nvPicPr>
        <p:blipFill>
          <a:blip r:embed="rId27"/>
          <a:srcRect/>
          <a:stretch/>
        </p:blipFill>
        <p:spPr>
          <a:xfrm>
            <a:off x="15087600" y="3028950"/>
            <a:ext cx="651635" cy="1455970"/>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5</a:t>
            </a:fld>
            <a:endParaRPr lang="en-US"/>
          </a:p>
        </p:txBody>
      </p:sp>
      <p:sp>
        <p:nvSpPr>
          <p:cNvPr id="26" name="Rectangle 25">
            <a:extLst>
              <a:ext uri="{FF2B5EF4-FFF2-40B4-BE49-F238E27FC236}">
                <a16:creationId xmlns:a16="http://schemas.microsoft.com/office/drawing/2014/main" id="{31F0EF28-CB41-9009-CD99-E4ECEE51013A}"/>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50"/>
                                        <p:tgtEl>
                                          <p:spTgt spid="6"/>
                                        </p:tgtEl>
                                      </p:cBhvr>
                                    </p:animEffect>
                                    <p:anim calcmode="lin" valueType="num">
                                      <p:cBhvr>
                                        <p:cTn id="14" dur="150" fill="hold"/>
                                        <p:tgtEl>
                                          <p:spTgt spid="6"/>
                                        </p:tgtEl>
                                        <p:attrNameLst>
                                          <p:attrName>ppt_x</p:attrName>
                                        </p:attrNameLst>
                                      </p:cBhvr>
                                      <p:tavLst>
                                        <p:tav tm="0">
                                          <p:val>
                                            <p:strVal val="#ppt_x"/>
                                          </p:val>
                                        </p:tav>
                                        <p:tav tm="100000">
                                          <p:val>
                                            <p:strVal val="#ppt_x"/>
                                          </p:val>
                                        </p:tav>
                                      </p:tavLst>
                                    </p:anim>
                                    <p:anim calcmode="lin" valueType="num">
                                      <p:cBhvr>
                                        <p:cTn id="15" dur="1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4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 fill="hold"/>
                                        <p:tgtEl>
                                          <p:spTgt spid="7"/>
                                        </p:tgtEl>
                                        <p:attrNameLst>
                                          <p:attrName>ppt_x</p:attrName>
                                        </p:attrNameLst>
                                      </p:cBhvr>
                                      <p:tavLst>
                                        <p:tav tm="0">
                                          <p:val>
                                            <p:strVal val="#ppt_x"/>
                                          </p:val>
                                        </p:tav>
                                        <p:tav tm="100000">
                                          <p:val>
                                            <p:strVal val="#ppt_x"/>
                                          </p:val>
                                        </p:tav>
                                      </p:tavLst>
                                    </p:anim>
                                    <p:anim calcmode="lin" valueType="num">
                                      <p:cBhvr additive="base">
                                        <p:cTn id="20" dur="15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550"/>
                            </p:stCondLst>
                            <p:childTnLst>
                              <p:par>
                                <p:cTn id="22" presetID="42"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50"/>
                                        <p:tgtEl>
                                          <p:spTgt spid="4"/>
                                        </p:tgtEl>
                                      </p:cBhvr>
                                    </p:animEffect>
                                    <p:anim calcmode="lin" valueType="num">
                                      <p:cBhvr>
                                        <p:cTn id="25" dur="150" fill="hold"/>
                                        <p:tgtEl>
                                          <p:spTgt spid="4"/>
                                        </p:tgtEl>
                                        <p:attrNameLst>
                                          <p:attrName>ppt_x</p:attrName>
                                        </p:attrNameLst>
                                      </p:cBhvr>
                                      <p:tavLst>
                                        <p:tav tm="0">
                                          <p:val>
                                            <p:strVal val="#ppt_x"/>
                                          </p:val>
                                        </p:tav>
                                        <p:tav tm="100000">
                                          <p:val>
                                            <p:strVal val="#ppt_x"/>
                                          </p:val>
                                        </p:tav>
                                      </p:tavLst>
                                    </p:anim>
                                    <p:anim calcmode="lin" valueType="num">
                                      <p:cBhvr>
                                        <p:cTn id="26" dur="1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50"/>
                                        <p:tgtEl>
                                          <p:spTgt spid="5"/>
                                        </p:tgtEl>
                                      </p:cBhvr>
                                    </p:animEffect>
                                    <p:anim calcmode="lin" valueType="num">
                                      <p:cBhvr>
                                        <p:cTn id="32" dur="150" fill="hold"/>
                                        <p:tgtEl>
                                          <p:spTgt spid="5"/>
                                        </p:tgtEl>
                                        <p:attrNameLst>
                                          <p:attrName>ppt_x</p:attrName>
                                        </p:attrNameLst>
                                      </p:cBhvr>
                                      <p:tavLst>
                                        <p:tav tm="0">
                                          <p:val>
                                            <p:strVal val="#ppt_x"/>
                                          </p:val>
                                        </p:tav>
                                        <p:tav tm="100000">
                                          <p:val>
                                            <p:strVal val="#ppt_x"/>
                                          </p:val>
                                        </p:tav>
                                      </p:tavLst>
                                    </p:anim>
                                    <p:anim calcmode="lin" valueType="num">
                                      <p:cBhvr>
                                        <p:cTn id="33" dur="1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150"/>
                            </p:stCondLst>
                            <p:childTnLst>
                              <p:par>
                                <p:cTn id="35" presetID="42"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50"/>
                                        <p:tgtEl>
                                          <p:spTgt spid="8"/>
                                        </p:tgtEl>
                                      </p:cBhvr>
                                    </p:animEffect>
                                    <p:anim calcmode="lin" valueType="num">
                                      <p:cBhvr>
                                        <p:cTn id="38" dur="150" fill="hold"/>
                                        <p:tgtEl>
                                          <p:spTgt spid="8"/>
                                        </p:tgtEl>
                                        <p:attrNameLst>
                                          <p:attrName>ppt_x</p:attrName>
                                        </p:attrNameLst>
                                      </p:cBhvr>
                                      <p:tavLst>
                                        <p:tav tm="0">
                                          <p:val>
                                            <p:strVal val="#ppt_x"/>
                                          </p:val>
                                        </p:tav>
                                        <p:tav tm="100000">
                                          <p:val>
                                            <p:strVal val="#ppt_x"/>
                                          </p:val>
                                        </p:tav>
                                      </p:tavLst>
                                    </p:anim>
                                    <p:anim calcmode="lin" valueType="num">
                                      <p:cBhvr>
                                        <p:cTn id="39" dur="15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300"/>
                            </p:stCondLst>
                            <p:childTnLst>
                              <p:par>
                                <p:cTn id="41" presetID="2" presetClass="entr" presetSubtype="4"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00" fill="hold"/>
                                        <p:tgtEl>
                                          <p:spTgt spid="14"/>
                                        </p:tgtEl>
                                        <p:attrNameLst>
                                          <p:attrName>ppt_x</p:attrName>
                                        </p:attrNameLst>
                                      </p:cBhvr>
                                      <p:tavLst>
                                        <p:tav tm="0">
                                          <p:val>
                                            <p:strVal val="#ppt_x"/>
                                          </p:val>
                                        </p:tav>
                                        <p:tav tm="100000">
                                          <p:val>
                                            <p:strVal val="#ppt_x"/>
                                          </p:val>
                                        </p:tav>
                                      </p:tavLst>
                                    </p:anim>
                                    <p:anim calcmode="lin" valueType="num">
                                      <p:cBhvr additive="base">
                                        <p:cTn id="44" dur="100" fill="hold"/>
                                        <p:tgtEl>
                                          <p:spTgt spid="14"/>
                                        </p:tgtEl>
                                        <p:attrNameLst>
                                          <p:attrName>ppt_y</p:attrName>
                                        </p:attrNameLst>
                                      </p:cBhvr>
                                      <p:tavLst>
                                        <p:tav tm="0">
                                          <p:val>
                                            <p:strVal val="1+#ppt_h/2"/>
                                          </p:val>
                                        </p:tav>
                                        <p:tav tm="100000">
                                          <p:val>
                                            <p:strVal val="#ppt_y"/>
                                          </p:val>
                                        </p:tav>
                                      </p:tavLst>
                                    </p:anim>
                                  </p:childTnLst>
                                </p:cTn>
                              </p:par>
                            </p:childTnLst>
                          </p:cTn>
                        </p:par>
                        <p:par>
                          <p:cTn id="45" fill="hold">
                            <p:stCondLst>
                              <p:cond delay="400"/>
                            </p:stCondLst>
                            <p:childTnLst>
                              <p:par>
                                <p:cTn id="46" presetID="2" presetClass="entr" presetSubtype="4"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100" fill="hold"/>
                                        <p:tgtEl>
                                          <p:spTgt spid="13"/>
                                        </p:tgtEl>
                                        <p:attrNameLst>
                                          <p:attrName>ppt_x</p:attrName>
                                        </p:attrNameLst>
                                      </p:cBhvr>
                                      <p:tavLst>
                                        <p:tav tm="0">
                                          <p:val>
                                            <p:strVal val="#ppt_x"/>
                                          </p:val>
                                        </p:tav>
                                        <p:tav tm="100000">
                                          <p:val>
                                            <p:strVal val="#ppt_x"/>
                                          </p:val>
                                        </p:tav>
                                      </p:tavLst>
                                    </p:anim>
                                    <p:anim calcmode="lin" valueType="num">
                                      <p:cBhvr additive="base">
                                        <p:cTn id="49" dur="100" fill="hold"/>
                                        <p:tgtEl>
                                          <p:spTgt spid="13"/>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 presetClass="entr" presetSubtype="4"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100" fill="hold"/>
                                        <p:tgtEl>
                                          <p:spTgt spid="12"/>
                                        </p:tgtEl>
                                        <p:attrNameLst>
                                          <p:attrName>ppt_x</p:attrName>
                                        </p:attrNameLst>
                                      </p:cBhvr>
                                      <p:tavLst>
                                        <p:tav tm="0">
                                          <p:val>
                                            <p:strVal val="#ppt_x"/>
                                          </p:val>
                                        </p:tav>
                                        <p:tav tm="100000">
                                          <p:val>
                                            <p:strVal val="#ppt_x"/>
                                          </p:val>
                                        </p:tav>
                                      </p:tavLst>
                                    </p:anim>
                                    <p:anim calcmode="lin" valueType="num">
                                      <p:cBhvr additive="base">
                                        <p:cTn id="54" dur="100" fill="hold"/>
                                        <p:tgtEl>
                                          <p:spTgt spid="12"/>
                                        </p:tgtEl>
                                        <p:attrNameLst>
                                          <p:attrName>ppt_y</p:attrName>
                                        </p:attrNameLst>
                                      </p:cBhvr>
                                      <p:tavLst>
                                        <p:tav tm="0">
                                          <p:val>
                                            <p:strVal val="1+#ppt_h/2"/>
                                          </p:val>
                                        </p:tav>
                                        <p:tav tm="100000">
                                          <p:val>
                                            <p:strVal val="#ppt_y"/>
                                          </p:val>
                                        </p:tav>
                                      </p:tavLst>
                                    </p:anim>
                                  </p:childTnLst>
                                </p:cTn>
                              </p:par>
                            </p:childTnLst>
                          </p:cTn>
                        </p:par>
                        <p:par>
                          <p:cTn id="55" fill="hold">
                            <p:stCondLst>
                              <p:cond delay="600"/>
                            </p:stCondLst>
                            <p:childTnLst>
                              <p:par>
                                <p:cTn id="56" presetID="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100" fill="hold"/>
                                        <p:tgtEl>
                                          <p:spTgt spid="11"/>
                                        </p:tgtEl>
                                        <p:attrNameLst>
                                          <p:attrName>ppt_x</p:attrName>
                                        </p:attrNameLst>
                                      </p:cBhvr>
                                      <p:tavLst>
                                        <p:tav tm="0">
                                          <p:val>
                                            <p:strVal val="#ppt_x"/>
                                          </p:val>
                                        </p:tav>
                                        <p:tav tm="100000">
                                          <p:val>
                                            <p:strVal val="#ppt_x"/>
                                          </p:val>
                                        </p:tav>
                                      </p:tavLst>
                                    </p:anim>
                                    <p:anim calcmode="lin" valueType="num">
                                      <p:cBhvr additive="base">
                                        <p:cTn id="59" dur="100" fill="hold"/>
                                        <p:tgtEl>
                                          <p:spTgt spid="11"/>
                                        </p:tgtEl>
                                        <p:attrNameLst>
                                          <p:attrName>ppt_y</p:attrName>
                                        </p:attrNameLst>
                                      </p:cBhvr>
                                      <p:tavLst>
                                        <p:tav tm="0">
                                          <p:val>
                                            <p:strVal val="1+#ppt_h/2"/>
                                          </p:val>
                                        </p:tav>
                                        <p:tav tm="100000">
                                          <p:val>
                                            <p:strVal val="#ppt_y"/>
                                          </p:val>
                                        </p:tav>
                                      </p:tavLst>
                                    </p:anim>
                                  </p:childTnLst>
                                </p:cTn>
                              </p:par>
                            </p:childTnLst>
                          </p:cTn>
                        </p:par>
                        <p:par>
                          <p:cTn id="60" fill="hold">
                            <p:stCondLst>
                              <p:cond delay="700"/>
                            </p:stCondLst>
                            <p:childTnLst>
                              <p:par>
                                <p:cTn id="61" presetID="2" presetClass="entr" presetSubtype="4"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100" fill="hold"/>
                                        <p:tgtEl>
                                          <p:spTgt spid="9"/>
                                        </p:tgtEl>
                                        <p:attrNameLst>
                                          <p:attrName>ppt_x</p:attrName>
                                        </p:attrNameLst>
                                      </p:cBhvr>
                                      <p:tavLst>
                                        <p:tav tm="0">
                                          <p:val>
                                            <p:strVal val="#ppt_x"/>
                                          </p:val>
                                        </p:tav>
                                        <p:tav tm="100000">
                                          <p:val>
                                            <p:strVal val="#ppt_x"/>
                                          </p:val>
                                        </p:tav>
                                      </p:tavLst>
                                    </p:anim>
                                    <p:anim calcmode="lin" valueType="num">
                                      <p:cBhvr additive="base">
                                        <p:cTn id="64" dur="100" fill="hold"/>
                                        <p:tgtEl>
                                          <p:spTgt spid="9"/>
                                        </p:tgtEl>
                                        <p:attrNameLst>
                                          <p:attrName>ppt_y</p:attrName>
                                        </p:attrNameLst>
                                      </p:cBhvr>
                                      <p:tavLst>
                                        <p:tav tm="0">
                                          <p:val>
                                            <p:strVal val="1+#ppt_h/2"/>
                                          </p:val>
                                        </p:tav>
                                        <p:tav tm="100000">
                                          <p:val>
                                            <p:strVal val="#ppt_y"/>
                                          </p:val>
                                        </p:tav>
                                      </p:tavLst>
                                    </p:anim>
                                  </p:childTnLst>
                                </p:cTn>
                              </p:par>
                            </p:childTnLst>
                          </p:cTn>
                        </p:par>
                        <p:par>
                          <p:cTn id="65" fill="hold">
                            <p:stCondLst>
                              <p:cond delay="800"/>
                            </p:stCondLst>
                            <p:childTnLst>
                              <p:par>
                                <p:cTn id="66" presetID="2" presetClass="entr" presetSubtype="4" fill="hold" nodeType="after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100" fill="hold"/>
                                        <p:tgtEl>
                                          <p:spTgt spid="10"/>
                                        </p:tgtEl>
                                        <p:attrNameLst>
                                          <p:attrName>ppt_x</p:attrName>
                                        </p:attrNameLst>
                                      </p:cBhvr>
                                      <p:tavLst>
                                        <p:tav tm="0">
                                          <p:val>
                                            <p:strVal val="#ppt_x"/>
                                          </p:val>
                                        </p:tav>
                                        <p:tav tm="100000">
                                          <p:val>
                                            <p:strVal val="#ppt_x"/>
                                          </p:val>
                                        </p:tav>
                                      </p:tavLst>
                                    </p:anim>
                                    <p:anim calcmode="lin" valueType="num">
                                      <p:cBhvr additive="base">
                                        <p:cTn id="69" dur="100" fill="hold"/>
                                        <p:tgtEl>
                                          <p:spTgt spid="10"/>
                                        </p:tgtEl>
                                        <p:attrNameLst>
                                          <p:attrName>ppt_y</p:attrName>
                                        </p:attrNameLst>
                                      </p:cBhvr>
                                      <p:tavLst>
                                        <p:tav tm="0">
                                          <p:val>
                                            <p:strVal val="1+#ppt_h/2"/>
                                          </p:val>
                                        </p:tav>
                                        <p:tav tm="100000">
                                          <p:val>
                                            <p:strVal val="#ppt_y"/>
                                          </p:val>
                                        </p:tav>
                                      </p:tavLst>
                                    </p:anim>
                                  </p:childTnLst>
                                </p:cTn>
                              </p:par>
                            </p:childTnLst>
                          </p:cTn>
                        </p:par>
                        <p:par>
                          <p:cTn id="70" fill="hold">
                            <p:stCondLst>
                              <p:cond delay="900"/>
                            </p:stCondLst>
                            <p:childTnLst>
                              <p:par>
                                <p:cTn id="71" presetID="2" presetClass="entr" presetSubtype="4" fill="hold" nodeType="after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100" fill="hold"/>
                                        <p:tgtEl>
                                          <p:spTgt spid="15"/>
                                        </p:tgtEl>
                                        <p:attrNameLst>
                                          <p:attrName>ppt_x</p:attrName>
                                        </p:attrNameLst>
                                      </p:cBhvr>
                                      <p:tavLst>
                                        <p:tav tm="0">
                                          <p:val>
                                            <p:strVal val="#ppt_x"/>
                                          </p:val>
                                        </p:tav>
                                        <p:tav tm="100000">
                                          <p:val>
                                            <p:strVal val="#ppt_x"/>
                                          </p:val>
                                        </p:tav>
                                      </p:tavLst>
                                    </p:anim>
                                    <p:anim calcmode="lin" valueType="num">
                                      <p:cBhvr additive="base">
                                        <p:cTn id="74" dur="100" fill="hold"/>
                                        <p:tgtEl>
                                          <p:spTgt spid="15"/>
                                        </p:tgtEl>
                                        <p:attrNameLst>
                                          <p:attrName>ppt_y</p:attrName>
                                        </p:attrNameLst>
                                      </p:cBhvr>
                                      <p:tavLst>
                                        <p:tav tm="0">
                                          <p:val>
                                            <p:strVal val="1+#ppt_h/2"/>
                                          </p:val>
                                        </p:tav>
                                        <p:tav tm="100000">
                                          <p:val>
                                            <p:strVal val="#ppt_y"/>
                                          </p:val>
                                        </p:tav>
                                      </p:tavLst>
                                    </p:anim>
                                  </p:childTnLst>
                                </p:cTn>
                              </p:par>
                            </p:childTnLst>
                          </p:cTn>
                        </p:par>
                        <p:par>
                          <p:cTn id="75" fill="hold">
                            <p:stCondLst>
                              <p:cond delay="1000"/>
                            </p:stCondLst>
                            <p:childTnLst>
                              <p:par>
                                <p:cTn id="76" presetID="2" presetClass="entr" presetSubtype="4"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additive="base">
                                        <p:cTn id="78" dur="100" fill="hold"/>
                                        <p:tgtEl>
                                          <p:spTgt spid="18"/>
                                        </p:tgtEl>
                                        <p:attrNameLst>
                                          <p:attrName>ppt_x</p:attrName>
                                        </p:attrNameLst>
                                      </p:cBhvr>
                                      <p:tavLst>
                                        <p:tav tm="0">
                                          <p:val>
                                            <p:strVal val="#ppt_x"/>
                                          </p:val>
                                        </p:tav>
                                        <p:tav tm="100000">
                                          <p:val>
                                            <p:strVal val="#ppt_x"/>
                                          </p:val>
                                        </p:tav>
                                      </p:tavLst>
                                    </p:anim>
                                    <p:anim calcmode="lin" valueType="num">
                                      <p:cBhvr additive="base">
                                        <p:cTn id="79" dur="100" fill="hold"/>
                                        <p:tgtEl>
                                          <p:spTgt spid="18"/>
                                        </p:tgtEl>
                                        <p:attrNameLst>
                                          <p:attrName>ppt_y</p:attrName>
                                        </p:attrNameLst>
                                      </p:cBhvr>
                                      <p:tavLst>
                                        <p:tav tm="0">
                                          <p:val>
                                            <p:strVal val="1+#ppt_h/2"/>
                                          </p:val>
                                        </p:tav>
                                        <p:tav tm="100000">
                                          <p:val>
                                            <p:strVal val="#ppt_y"/>
                                          </p:val>
                                        </p:tav>
                                      </p:tavLst>
                                    </p:anim>
                                  </p:childTnLst>
                                </p:cTn>
                              </p:par>
                            </p:childTnLst>
                          </p:cTn>
                        </p:par>
                        <p:par>
                          <p:cTn id="80" fill="hold">
                            <p:stCondLst>
                              <p:cond delay="1100"/>
                            </p:stCondLst>
                            <p:childTnLst>
                              <p:par>
                                <p:cTn id="81" presetID="2" presetClass="entr" presetSubtype="4" fill="hold" nodeType="after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100" fill="hold"/>
                                        <p:tgtEl>
                                          <p:spTgt spid="17"/>
                                        </p:tgtEl>
                                        <p:attrNameLst>
                                          <p:attrName>ppt_x</p:attrName>
                                        </p:attrNameLst>
                                      </p:cBhvr>
                                      <p:tavLst>
                                        <p:tav tm="0">
                                          <p:val>
                                            <p:strVal val="#ppt_x"/>
                                          </p:val>
                                        </p:tav>
                                        <p:tav tm="100000">
                                          <p:val>
                                            <p:strVal val="#ppt_x"/>
                                          </p:val>
                                        </p:tav>
                                      </p:tavLst>
                                    </p:anim>
                                    <p:anim calcmode="lin" valueType="num">
                                      <p:cBhvr additive="base">
                                        <p:cTn id="84" dur="100" fill="hold"/>
                                        <p:tgtEl>
                                          <p:spTgt spid="17"/>
                                        </p:tgtEl>
                                        <p:attrNameLst>
                                          <p:attrName>ppt_y</p:attrName>
                                        </p:attrNameLst>
                                      </p:cBhvr>
                                      <p:tavLst>
                                        <p:tav tm="0">
                                          <p:val>
                                            <p:strVal val="1+#ppt_h/2"/>
                                          </p:val>
                                        </p:tav>
                                        <p:tav tm="100000">
                                          <p:val>
                                            <p:strVal val="#ppt_y"/>
                                          </p:val>
                                        </p:tav>
                                      </p:tavLst>
                                    </p:anim>
                                  </p:childTnLst>
                                </p:cTn>
                              </p:par>
                            </p:childTnLst>
                          </p:cTn>
                        </p:par>
                        <p:par>
                          <p:cTn id="85" fill="hold">
                            <p:stCondLst>
                              <p:cond delay="1200"/>
                            </p:stCondLst>
                            <p:childTnLst>
                              <p:par>
                                <p:cTn id="86" presetID="2" presetClass="entr" presetSubtype="4" fill="hold" nodeType="afterEffect">
                                  <p:stCondLst>
                                    <p:cond delay="0"/>
                                  </p:stCondLst>
                                  <p:childTnLst>
                                    <p:set>
                                      <p:cBhvr>
                                        <p:cTn id="87" dur="1" fill="hold">
                                          <p:stCondLst>
                                            <p:cond delay="0"/>
                                          </p:stCondLst>
                                        </p:cTn>
                                        <p:tgtEl>
                                          <p:spTgt spid="16"/>
                                        </p:tgtEl>
                                        <p:attrNameLst>
                                          <p:attrName>style.visibility</p:attrName>
                                        </p:attrNameLst>
                                      </p:cBhvr>
                                      <p:to>
                                        <p:strVal val="visible"/>
                                      </p:to>
                                    </p:set>
                                    <p:anim calcmode="lin" valueType="num">
                                      <p:cBhvr additive="base">
                                        <p:cTn id="88" dur="100" fill="hold"/>
                                        <p:tgtEl>
                                          <p:spTgt spid="16"/>
                                        </p:tgtEl>
                                        <p:attrNameLst>
                                          <p:attrName>ppt_x</p:attrName>
                                        </p:attrNameLst>
                                      </p:cBhvr>
                                      <p:tavLst>
                                        <p:tav tm="0">
                                          <p:val>
                                            <p:strVal val="#ppt_x"/>
                                          </p:val>
                                        </p:tav>
                                        <p:tav tm="100000">
                                          <p:val>
                                            <p:strVal val="#ppt_x"/>
                                          </p:val>
                                        </p:tav>
                                      </p:tavLst>
                                    </p:anim>
                                    <p:anim calcmode="lin" valueType="num">
                                      <p:cBhvr additive="base">
                                        <p:cTn id="89" dur="100" fill="hold"/>
                                        <p:tgtEl>
                                          <p:spTgt spid="16"/>
                                        </p:tgtEl>
                                        <p:attrNameLst>
                                          <p:attrName>ppt_y</p:attrName>
                                        </p:attrNameLst>
                                      </p:cBhvr>
                                      <p:tavLst>
                                        <p:tav tm="0">
                                          <p:val>
                                            <p:strVal val="1+#ppt_h/2"/>
                                          </p:val>
                                        </p:tav>
                                        <p:tav tm="100000">
                                          <p:val>
                                            <p:strVal val="#ppt_y"/>
                                          </p:val>
                                        </p:tav>
                                      </p:tavLst>
                                    </p:anim>
                                  </p:childTnLst>
                                </p:cTn>
                              </p:par>
                            </p:childTnLst>
                          </p:cTn>
                        </p:par>
                        <p:par>
                          <p:cTn id="90" fill="hold">
                            <p:stCondLst>
                              <p:cond delay="1300"/>
                            </p:stCondLst>
                            <p:childTnLst>
                              <p:par>
                                <p:cTn id="91" presetID="2" presetClass="entr" presetSubtype="4" fill="hold" nodeType="after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additive="base">
                                        <p:cTn id="93" dur="100" fill="hold"/>
                                        <p:tgtEl>
                                          <p:spTgt spid="22"/>
                                        </p:tgtEl>
                                        <p:attrNameLst>
                                          <p:attrName>ppt_x</p:attrName>
                                        </p:attrNameLst>
                                      </p:cBhvr>
                                      <p:tavLst>
                                        <p:tav tm="0">
                                          <p:val>
                                            <p:strVal val="#ppt_x"/>
                                          </p:val>
                                        </p:tav>
                                        <p:tav tm="100000">
                                          <p:val>
                                            <p:strVal val="#ppt_x"/>
                                          </p:val>
                                        </p:tav>
                                      </p:tavLst>
                                    </p:anim>
                                    <p:anim calcmode="lin" valueType="num">
                                      <p:cBhvr additive="base">
                                        <p:cTn id="94" dur="100" fill="hold"/>
                                        <p:tgtEl>
                                          <p:spTgt spid="22"/>
                                        </p:tgtEl>
                                        <p:attrNameLst>
                                          <p:attrName>ppt_y</p:attrName>
                                        </p:attrNameLst>
                                      </p:cBhvr>
                                      <p:tavLst>
                                        <p:tav tm="0">
                                          <p:val>
                                            <p:strVal val="1+#ppt_h/2"/>
                                          </p:val>
                                        </p:tav>
                                        <p:tav tm="100000">
                                          <p:val>
                                            <p:strVal val="#ppt_y"/>
                                          </p:val>
                                        </p:tav>
                                      </p:tavLst>
                                    </p:anim>
                                  </p:childTnLst>
                                </p:cTn>
                              </p:par>
                            </p:childTnLst>
                          </p:cTn>
                        </p:par>
                        <p:par>
                          <p:cTn id="95" fill="hold">
                            <p:stCondLst>
                              <p:cond delay="1400"/>
                            </p:stCondLst>
                            <p:childTnLst>
                              <p:par>
                                <p:cTn id="96" presetID="2" presetClass="entr" presetSubtype="4" fill="hold" nodeType="after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additive="base">
                                        <p:cTn id="98" dur="100" fill="hold"/>
                                        <p:tgtEl>
                                          <p:spTgt spid="21"/>
                                        </p:tgtEl>
                                        <p:attrNameLst>
                                          <p:attrName>ppt_x</p:attrName>
                                        </p:attrNameLst>
                                      </p:cBhvr>
                                      <p:tavLst>
                                        <p:tav tm="0">
                                          <p:val>
                                            <p:strVal val="#ppt_x"/>
                                          </p:val>
                                        </p:tav>
                                        <p:tav tm="100000">
                                          <p:val>
                                            <p:strVal val="#ppt_x"/>
                                          </p:val>
                                        </p:tav>
                                      </p:tavLst>
                                    </p:anim>
                                    <p:anim calcmode="lin" valueType="num">
                                      <p:cBhvr additive="base">
                                        <p:cTn id="99" dur="100" fill="hold"/>
                                        <p:tgtEl>
                                          <p:spTgt spid="21"/>
                                        </p:tgtEl>
                                        <p:attrNameLst>
                                          <p:attrName>ppt_y</p:attrName>
                                        </p:attrNameLst>
                                      </p:cBhvr>
                                      <p:tavLst>
                                        <p:tav tm="0">
                                          <p:val>
                                            <p:strVal val="1+#ppt_h/2"/>
                                          </p:val>
                                        </p:tav>
                                        <p:tav tm="100000">
                                          <p:val>
                                            <p:strVal val="#ppt_y"/>
                                          </p:val>
                                        </p:tav>
                                      </p:tavLst>
                                    </p:anim>
                                  </p:childTnLst>
                                </p:cTn>
                              </p:par>
                            </p:childTnLst>
                          </p:cTn>
                        </p:par>
                        <p:par>
                          <p:cTn id="100" fill="hold">
                            <p:stCondLst>
                              <p:cond delay="1500"/>
                            </p:stCondLst>
                            <p:childTnLst>
                              <p:par>
                                <p:cTn id="101" presetID="2" presetClass="entr" presetSubtype="4" fill="hold" nodeType="afterEffect">
                                  <p:stCondLst>
                                    <p:cond delay="0"/>
                                  </p:stCondLst>
                                  <p:childTnLst>
                                    <p:set>
                                      <p:cBhvr>
                                        <p:cTn id="102" dur="1" fill="hold">
                                          <p:stCondLst>
                                            <p:cond delay="0"/>
                                          </p:stCondLst>
                                        </p:cTn>
                                        <p:tgtEl>
                                          <p:spTgt spid="19"/>
                                        </p:tgtEl>
                                        <p:attrNameLst>
                                          <p:attrName>style.visibility</p:attrName>
                                        </p:attrNameLst>
                                      </p:cBhvr>
                                      <p:to>
                                        <p:strVal val="visible"/>
                                      </p:to>
                                    </p:set>
                                    <p:anim calcmode="lin" valueType="num">
                                      <p:cBhvr additive="base">
                                        <p:cTn id="103" dur="100" fill="hold"/>
                                        <p:tgtEl>
                                          <p:spTgt spid="19"/>
                                        </p:tgtEl>
                                        <p:attrNameLst>
                                          <p:attrName>ppt_x</p:attrName>
                                        </p:attrNameLst>
                                      </p:cBhvr>
                                      <p:tavLst>
                                        <p:tav tm="0">
                                          <p:val>
                                            <p:strVal val="#ppt_x"/>
                                          </p:val>
                                        </p:tav>
                                        <p:tav tm="100000">
                                          <p:val>
                                            <p:strVal val="#ppt_x"/>
                                          </p:val>
                                        </p:tav>
                                      </p:tavLst>
                                    </p:anim>
                                    <p:anim calcmode="lin" valueType="num">
                                      <p:cBhvr additive="base">
                                        <p:cTn id="104" dur="100" fill="hold"/>
                                        <p:tgtEl>
                                          <p:spTgt spid="19"/>
                                        </p:tgtEl>
                                        <p:attrNameLst>
                                          <p:attrName>ppt_y</p:attrName>
                                        </p:attrNameLst>
                                      </p:cBhvr>
                                      <p:tavLst>
                                        <p:tav tm="0">
                                          <p:val>
                                            <p:strVal val="1+#ppt_h/2"/>
                                          </p:val>
                                        </p:tav>
                                        <p:tav tm="100000">
                                          <p:val>
                                            <p:strVal val="#ppt_y"/>
                                          </p:val>
                                        </p:tav>
                                      </p:tavLst>
                                    </p:anim>
                                  </p:childTnLst>
                                </p:cTn>
                              </p:par>
                            </p:childTnLst>
                          </p:cTn>
                        </p:par>
                        <p:par>
                          <p:cTn id="105" fill="hold">
                            <p:stCondLst>
                              <p:cond delay="1600"/>
                            </p:stCondLst>
                            <p:childTnLst>
                              <p:par>
                                <p:cTn id="106" presetID="2" presetClass="entr" presetSubtype="4" fill="hold" nodeType="afterEffect">
                                  <p:stCondLst>
                                    <p:cond delay="0"/>
                                  </p:stCondLst>
                                  <p:childTnLst>
                                    <p:set>
                                      <p:cBhvr>
                                        <p:cTn id="107" dur="1" fill="hold">
                                          <p:stCondLst>
                                            <p:cond delay="0"/>
                                          </p:stCondLst>
                                        </p:cTn>
                                        <p:tgtEl>
                                          <p:spTgt spid="20"/>
                                        </p:tgtEl>
                                        <p:attrNameLst>
                                          <p:attrName>style.visibility</p:attrName>
                                        </p:attrNameLst>
                                      </p:cBhvr>
                                      <p:to>
                                        <p:strVal val="visible"/>
                                      </p:to>
                                    </p:set>
                                    <p:anim calcmode="lin" valueType="num">
                                      <p:cBhvr additive="base">
                                        <p:cTn id="108" dur="100" fill="hold"/>
                                        <p:tgtEl>
                                          <p:spTgt spid="20"/>
                                        </p:tgtEl>
                                        <p:attrNameLst>
                                          <p:attrName>ppt_x</p:attrName>
                                        </p:attrNameLst>
                                      </p:cBhvr>
                                      <p:tavLst>
                                        <p:tav tm="0">
                                          <p:val>
                                            <p:strVal val="#ppt_x"/>
                                          </p:val>
                                        </p:tav>
                                        <p:tav tm="100000">
                                          <p:val>
                                            <p:strVal val="#ppt_x"/>
                                          </p:val>
                                        </p:tav>
                                      </p:tavLst>
                                    </p:anim>
                                    <p:anim calcmode="lin" valueType="num">
                                      <p:cBhvr additive="base">
                                        <p:cTn id="109" dur="1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xit" presetSubtype="0" fill="hold" nodeType="clickEffect">
                                  <p:stCondLst>
                                    <p:cond delay="0"/>
                                  </p:stCondLst>
                                  <p:childTnLst>
                                    <p:animEffect transition="out" filter="fade">
                                      <p:cBhvr>
                                        <p:cTn id="113" dur="150"/>
                                        <p:tgtEl>
                                          <p:spTgt spid="3"/>
                                        </p:tgtEl>
                                      </p:cBhvr>
                                    </p:animEffect>
                                    <p:anim calcmode="lin" valueType="num">
                                      <p:cBhvr>
                                        <p:cTn id="114" dur="150"/>
                                        <p:tgtEl>
                                          <p:spTgt spid="3"/>
                                        </p:tgtEl>
                                        <p:attrNameLst>
                                          <p:attrName>ppt_x</p:attrName>
                                        </p:attrNameLst>
                                      </p:cBhvr>
                                      <p:tavLst>
                                        <p:tav tm="0">
                                          <p:val>
                                            <p:strVal val="ppt_x"/>
                                          </p:val>
                                        </p:tav>
                                        <p:tav tm="100000">
                                          <p:val>
                                            <p:strVal val="ppt_x"/>
                                          </p:val>
                                        </p:tav>
                                      </p:tavLst>
                                    </p:anim>
                                    <p:anim calcmode="lin" valueType="num">
                                      <p:cBhvr>
                                        <p:cTn id="115" dur="150"/>
                                        <p:tgtEl>
                                          <p:spTgt spid="3"/>
                                        </p:tgtEl>
                                        <p:attrNameLst>
                                          <p:attrName>ppt_y</p:attrName>
                                        </p:attrNameLst>
                                      </p:cBhvr>
                                      <p:tavLst>
                                        <p:tav tm="0">
                                          <p:val>
                                            <p:strVal val="ppt_y"/>
                                          </p:val>
                                        </p:tav>
                                        <p:tav tm="100000">
                                          <p:val>
                                            <p:strVal val="ppt_y+.1"/>
                                          </p:val>
                                        </p:tav>
                                      </p:tavLst>
                                    </p:anim>
                                    <p:set>
                                      <p:cBhvr>
                                        <p:cTn id="116" dur="1" fill="hold">
                                          <p:stCondLst>
                                            <p:cond delay="149"/>
                                          </p:stCondLst>
                                        </p:cTn>
                                        <p:tgtEl>
                                          <p:spTgt spid="3"/>
                                        </p:tgtEl>
                                        <p:attrNameLst>
                                          <p:attrName>style.visibility</p:attrName>
                                        </p:attrNameLst>
                                      </p:cBhvr>
                                      <p:to>
                                        <p:strVal val="hidden"/>
                                      </p:to>
                                    </p:set>
                                  </p:childTnLst>
                                </p:cTn>
                              </p:par>
                              <p:par>
                                <p:cTn id="117" presetID="42" presetClass="exit" presetSubtype="0" fill="hold" nodeType="withEffect">
                                  <p:stCondLst>
                                    <p:cond delay="0"/>
                                  </p:stCondLst>
                                  <p:childTnLst>
                                    <p:animEffect transition="out" filter="fade">
                                      <p:cBhvr>
                                        <p:cTn id="118" dur="150"/>
                                        <p:tgtEl>
                                          <p:spTgt spid="6"/>
                                        </p:tgtEl>
                                      </p:cBhvr>
                                    </p:animEffect>
                                    <p:anim calcmode="lin" valueType="num">
                                      <p:cBhvr>
                                        <p:cTn id="119" dur="150"/>
                                        <p:tgtEl>
                                          <p:spTgt spid="6"/>
                                        </p:tgtEl>
                                        <p:attrNameLst>
                                          <p:attrName>ppt_x</p:attrName>
                                        </p:attrNameLst>
                                      </p:cBhvr>
                                      <p:tavLst>
                                        <p:tav tm="0">
                                          <p:val>
                                            <p:strVal val="ppt_x"/>
                                          </p:val>
                                        </p:tav>
                                        <p:tav tm="100000">
                                          <p:val>
                                            <p:strVal val="ppt_x"/>
                                          </p:val>
                                        </p:tav>
                                      </p:tavLst>
                                    </p:anim>
                                    <p:anim calcmode="lin" valueType="num">
                                      <p:cBhvr>
                                        <p:cTn id="120" dur="150"/>
                                        <p:tgtEl>
                                          <p:spTgt spid="6"/>
                                        </p:tgtEl>
                                        <p:attrNameLst>
                                          <p:attrName>ppt_y</p:attrName>
                                        </p:attrNameLst>
                                      </p:cBhvr>
                                      <p:tavLst>
                                        <p:tav tm="0">
                                          <p:val>
                                            <p:strVal val="ppt_y"/>
                                          </p:val>
                                        </p:tav>
                                        <p:tav tm="100000">
                                          <p:val>
                                            <p:strVal val="ppt_y+.1"/>
                                          </p:val>
                                        </p:tav>
                                      </p:tavLst>
                                    </p:anim>
                                    <p:set>
                                      <p:cBhvr>
                                        <p:cTn id="121" dur="1" fill="hold">
                                          <p:stCondLst>
                                            <p:cond delay="149"/>
                                          </p:stCondLst>
                                        </p:cTn>
                                        <p:tgtEl>
                                          <p:spTgt spid="6"/>
                                        </p:tgtEl>
                                        <p:attrNameLst>
                                          <p:attrName>style.visibility</p:attrName>
                                        </p:attrNameLst>
                                      </p:cBhvr>
                                      <p:to>
                                        <p:strVal val="hidden"/>
                                      </p:to>
                                    </p:set>
                                  </p:childTnLst>
                                </p:cTn>
                              </p:par>
                              <p:par>
                                <p:cTn id="122" presetID="42" presetClass="exit" presetSubtype="0" fill="hold" nodeType="withEffect">
                                  <p:stCondLst>
                                    <p:cond delay="0"/>
                                  </p:stCondLst>
                                  <p:childTnLst>
                                    <p:animEffect transition="out" filter="fade">
                                      <p:cBhvr>
                                        <p:cTn id="123" dur="150"/>
                                        <p:tgtEl>
                                          <p:spTgt spid="7"/>
                                        </p:tgtEl>
                                      </p:cBhvr>
                                    </p:animEffect>
                                    <p:anim calcmode="lin" valueType="num">
                                      <p:cBhvr>
                                        <p:cTn id="124" dur="150"/>
                                        <p:tgtEl>
                                          <p:spTgt spid="7"/>
                                        </p:tgtEl>
                                        <p:attrNameLst>
                                          <p:attrName>ppt_x</p:attrName>
                                        </p:attrNameLst>
                                      </p:cBhvr>
                                      <p:tavLst>
                                        <p:tav tm="0">
                                          <p:val>
                                            <p:strVal val="ppt_x"/>
                                          </p:val>
                                        </p:tav>
                                        <p:tav tm="100000">
                                          <p:val>
                                            <p:strVal val="ppt_x"/>
                                          </p:val>
                                        </p:tav>
                                      </p:tavLst>
                                    </p:anim>
                                    <p:anim calcmode="lin" valueType="num">
                                      <p:cBhvr>
                                        <p:cTn id="125" dur="150"/>
                                        <p:tgtEl>
                                          <p:spTgt spid="7"/>
                                        </p:tgtEl>
                                        <p:attrNameLst>
                                          <p:attrName>ppt_y</p:attrName>
                                        </p:attrNameLst>
                                      </p:cBhvr>
                                      <p:tavLst>
                                        <p:tav tm="0">
                                          <p:val>
                                            <p:strVal val="ppt_y"/>
                                          </p:val>
                                        </p:tav>
                                        <p:tav tm="100000">
                                          <p:val>
                                            <p:strVal val="ppt_y+.1"/>
                                          </p:val>
                                        </p:tav>
                                      </p:tavLst>
                                    </p:anim>
                                    <p:set>
                                      <p:cBhvr>
                                        <p:cTn id="126" dur="1" fill="hold">
                                          <p:stCondLst>
                                            <p:cond delay="149"/>
                                          </p:stCondLst>
                                        </p:cTn>
                                        <p:tgtEl>
                                          <p:spTgt spid="7"/>
                                        </p:tgtEl>
                                        <p:attrNameLst>
                                          <p:attrName>style.visibility</p:attrName>
                                        </p:attrNameLst>
                                      </p:cBhvr>
                                      <p:to>
                                        <p:strVal val="hidden"/>
                                      </p:to>
                                    </p:set>
                                  </p:childTnLst>
                                </p:cTn>
                              </p:par>
                              <p:par>
                                <p:cTn id="127" presetID="42" presetClass="exit" presetSubtype="0" fill="hold" nodeType="withEffect">
                                  <p:stCondLst>
                                    <p:cond delay="0"/>
                                  </p:stCondLst>
                                  <p:childTnLst>
                                    <p:animEffect transition="out" filter="fade">
                                      <p:cBhvr>
                                        <p:cTn id="128" dur="150"/>
                                        <p:tgtEl>
                                          <p:spTgt spid="4"/>
                                        </p:tgtEl>
                                      </p:cBhvr>
                                    </p:animEffect>
                                    <p:anim calcmode="lin" valueType="num">
                                      <p:cBhvr>
                                        <p:cTn id="129" dur="150"/>
                                        <p:tgtEl>
                                          <p:spTgt spid="4"/>
                                        </p:tgtEl>
                                        <p:attrNameLst>
                                          <p:attrName>ppt_x</p:attrName>
                                        </p:attrNameLst>
                                      </p:cBhvr>
                                      <p:tavLst>
                                        <p:tav tm="0">
                                          <p:val>
                                            <p:strVal val="ppt_x"/>
                                          </p:val>
                                        </p:tav>
                                        <p:tav tm="100000">
                                          <p:val>
                                            <p:strVal val="ppt_x"/>
                                          </p:val>
                                        </p:tav>
                                      </p:tavLst>
                                    </p:anim>
                                    <p:anim calcmode="lin" valueType="num">
                                      <p:cBhvr>
                                        <p:cTn id="130" dur="150"/>
                                        <p:tgtEl>
                                          <p:spTgt spid="4"/>
                                        </p:tgtEl>
                                        <p:attrNameLst>
                                          <p:attrName>ppt_y</p:attrName>
                                        </p:attrNameLst>
                                      </p:cBhvr>
                                      <p:tavLst>
                                        <p:tav tm="0">
                                          <p:val>
                                            <p:strVal val="ppt_y"/>
                                          </p:val>
                                        </p:tav>
                                        <p:tav tm="100000">
                                          <p:val>
                                            <p:strVal val="ppt_y+.1"/>
                                          </p:val>
                                        </p:tav>
                                      </p:tavLst>
                                    </p:anim>
                                    <p:set>
                                      <p:cBhvr>
                                        <p:cTn id="131" dur="1" fill="hold">
                                          <p:stCondLst>
                                            <p:cond delay="149"/>
                                          </p:stCondLst>
                                        </p:cTn>
                                        <p:tgtEl>
                                          <p:spTgt spid="4"/>
                                        </p:tgtEl>
                                        <p:attrNameLst>
                                          <p:attrName>style.visibility</p:attrName>
                                        </p:attrNameLst>
                                      </p:cBhvr>
                                      <p:to>
                                        <p:strVal val="hidden"/>
                                      </p:to>
                                    </p:set>
                                  </p:childTnLst>
                                </p:cTn>
                              </p:par>
                              <p:par>
                                <p:cTn id="132" presetID="42" presetClass="exit" presetSubtype="0" fill="hold" nodeType="withEffect">
                                  <p:stCondLst>
                                    <p:cond delay="0"/>
                                  </p:stCondLst>
                                  <p:childTnLst>
                                    <p:animEffect transition="out" filter="fade">
                                      <p:cBhvr>
                                        <p:cTn id="133" dur="150"/>
                                        <p:tgtEl>
                                          <p:spTgt spid="5"/>
                                        </p:tgtEl>
                                      </p:cBhvr>
                                    </p:animEffect>
                                    <p:anim calcmode="lin" valueType="num">
                                      <p:cBhvr>
                                        <p:cTn id="134" dur="150"/>
                                        <p:tgtEl>
                                          <p:spTgt spid="5"/>
                                        </p:tgtEl>
                                        <p:attrNameLst>
                                          <p:attrName>ppt_x</p:attrName>
                                        </p:attrNameLst>
                                      </p:cBhvr>
                                      <p:tavLst>
                                        <p:tav tm="0">
                                          <p:val>
                                            <p:strVal val="ppt_x"/>
                                          </p:val>
                                        </p:tav>
                                        <p:tav tm="100000">
                                          <p:val>
                                            <p:strVal val="ppt_x"/>
                                          </p:val>
                                        </p:tav>
                                      </p:tavLst>
                                    </p:anim>
                                    <p:anim calcmode="lin" valueType="num">
                                      <p:cBhvr>
                                        <p:cTn id="135" dur="150"/>
                                        <p:tgtEl>
                                          <p:spTgt spid="5"/>
                                        </p:tgtEl>
                                        <p:attrNameLst>
                                          <p:attrName>ppt_y</p:attrName>
                                        </p:attrNameLst>
                                      </p:cBhvr>
                                      <p:tavLst>
                                        <p:tav tm="0">
                                          <p:val>
                                            <p:strVal val="ppt_y"/>
                                          </p:val>
                                        </p:tav>
                                        <p:tav tm="100000">
                                          <p:val>
                                            <p:strVal val="ppt_y+.1"/>
                                          </p:val>
                                        </p:tav>
                                      </p:tavLst>
                                    </p:anim>
                                    <p:set>
                                      <p:cBhvr>
                                        <p:cTn id="136" dur="1" fill="hold">
                                          <p:stCondLst>
                                            <p:cond delay="149"/>
                                          </p:stCondLst>
                                        </p:cTn>
                                        <p:tgtEl>
                                          <p:spTgt spid="5"/>
                                        </p:tgtEl>
                                        <p:attrNameLst>
                                          <p:attrName>style.visibility</p:attrName>
                                        </p:attrNameLst>
                                      </p:cBhvr>
                                      <p:to>
                                        <p:strVal val="hidden"/>
                                      </p:to>
                                    </p:set>
                                  </p:childTnLst>
                                </p:cTn>
                              </p:par>
                              <p:par>
                                <p:cTn id="137" presetID="42" presetClass="exit" presetSubtype="0" fill="hold" nodeType="withEffect">
                                  <p:stCondLst>
                                    <p:cond delay="0"/>
                                  </p:stCondLst>
                                  <p:childTnLst>
                                    <p:animEffect transition="out" filter="fade">
                                      <p:cBhvr>
                                        <p:cTn id="138" dur="150"/>
                                        <p:tgtEl>
                                          <p:spTgt spid="8"/>
                                        </p:tgtEl>
                                      </p:cBhvr>
                                    </p:animEffect>
                                    <p:anim calcmode="lin" valueType="num">
                                      <p:cBhvr>
                                        <p:cTn id="139" dur="150"/>
                                        <p:tgtEl>
                                          <p:spTgt spid="8"/>
                                        </p:tgtEl>
                                        <p:attrNameLst>
                                          <p:attrName>ppt_x</p:attrName>
                                        </p:attrNameLst>
                                      </p:cBhvr>
                                      <p:tavLst>
                                        <p:tav tm="0">
                                          <p:val>
                                            <p:strVal val="ppt_x"/>
                                          </p:val>
                                        </p:tav>
                                        <p:tav tm="100000">
                                          <p:val>
                                            <p:strVal val="ppt_x"/>
                                          </p:val>
                                        </p:tav>
                                      </p:tavLst>
                                    </p:anim>
                                    <p:anim calcmode="lin" valueType="num">
                                      <p:cBhvr>
                                        <p:cTn id="140" dur="150"/>
                                        <p:tgtEl>
                                          <p:spTgt spid="8"/>
                                        </p:tgtEl>
                                        <p:attrNameLst>
                                          <p:attrName>ppt_y</p:attrName>
                                        </p:attrNameLst>
                                      </p:cBhvr>
                                      <p:tavLst>
                                        <p:tav tm="0">
                                          <p:val>
                                            <p:strVal val="ppt_y"/>
                                          </p:val>
                                        </p:tav>
                                        <p:tav tm="100000">
                                          <p:val>
                                            <p:strVal val="ppt_y+.1"/>
                                          </p:val>
                                        </p:tav>
                                      </p:tavLst>
                                    </p:anim>
                                    <p:set>
                                      <p:cBhvr>
                                        <p:cTn id="141" dur="1" fill="hold">
                                          <p:stCondLst>
                                            <p:cond delay="149"/>
                                          </p:stCondLst>
                                        </p:cTn>
                                        <p:tgtEl>
                                          <p:spTgt spid="8"/>
                                        </p:tgtEl>
                                        <p:attrNameLst>
                                          <p:attrName>style.visibility</p:attrName>
                                        </p:attrNameLst>
                                      </p:cBhvr>
                                      <p:to>
                                        <p:strVal val="hidden"/>
                                      </p:to>
                                    </p:set>
                                  </p:childTnLst>
                                </p:cTn>
                              </p:par>
                              <p:par>
                                <p:cTn id="142" presetID="42" presetClass="exit" presetSubtype="0" fill="hold" nodeType="withEffect">
                                  <p:stCondLst>
                                    <p:cond delay="0"/>
                                  </p:stCondLst>
                                  <p:childTnLst>
                                    <p:animEffect transition="out" filter="fade">
                                      <p:cBhvr>
                                        <p:cTn id="143" dur="150"/>
                                        <p:tgtEl>
                                          <p:spTgt spid="14"/>
                                        </p:tgtEl>
                                      </p:cBhvr>
                                    </p:animEffect>
                                    <p:anim calcmode="lin" valueType="num">
                                      <p:cBhvr>
                                        <p:cTn id="144" dur="150"/>
                                        <p:tgtEl>
                                          <p:spTgt spid="14"/>
                                        </p:tgtEl>
                                        <p:attrNameLst>
                                          <p:attrName>ppt_x</p:attrName>
                                        </p:attrNameLst>
                                      </p:cBhvr>
                                      <p:tavLst>
                                        <p:tav tm="0">
                                          <p:val>
                                            <p:strVal val="ppt_x"/>
                                          </p:val>
                                        </p:tav>
                                        <p:tav tm="100000">
                                          <p:val>
                                            <p:strVal val="ppt_x"/>
                                          </p:val>
                                        </p:tav>
                                      </p:tavLst>
                                    </p:anim>
                                    <p:anim calcmode="lin" valueType="num">
                                      <p:cBhvr>
                                        <p:cTn id="145" dur="150"/>
                                        <p:tgtEl>
                                          <p:spTgt spid="14"/>
                                        </p:tgtEl>
                                        <p:attrNameLst>
                                          <p:attrName>ppt_y</p:attrName>
                                        </p:attrNameLst>
                                      </p:cBhvr>
                                      <p:tavLst>
                                        <p:tav tm="0">
                                          <p:val>
                                            <p:strVal val="ppt_y"/>
                                          </p:val>
                                        </p:tav>
                                        <p:tav tm="100000">
                                          <p:val>
                                            <p:strVal val="ppt_y+.1"/>
                                          </p:val>
                                        </p:tav>
                                      </p:tavLst>
                                    </p:anim>
                                    <p:set>
                                      <p:cBhvr>
                                        <p:cTn id="146" dur="1" fill="hold">
                                          <p:stCondLst>
                                            <p:cond delay="149"/>
                                          </p:stCondLst>
                                        </p:cTn>
                                        <p:tgtEl>
                                          <p:spTgt spid="14"/>
                                        </p:tgtEl>
                                        <p:attrNameLst>
                                          <p:attrName>style.visibility</p:attrName>
                                        </p:attrNameLst>
                                      </p:cBhvr>
                                      <p:to>
                                        <p:strVal val="hidden"/>
                                      </p:to>
                                    </p:set>
                                  </p:childTnLst>
                                </p:cTn>
                              </p:par>
                              <p:par>
                                <p:cTn id="147" presetID="42" presetClass="exit" presetSubtype="0" fill="hold" nodeType="withEffect">
                                  <p:stCondLst>
                                    <p:cond delay="0"/>
                                  </p:stCondLst>
                                  <p:childTnLst>
                                    <p:animEffect transition="out" filter="fade">
                                      <p:cBhvr>
                                        <p:cTn id="148" dur="150"/>
                                        <p:tgtEl>
                                          <p:spTgt spid="13"/>
                                        </p:tgtEl>
                                      </p:cBhvr>
                                    </p:animEffect>
                                    <p:anim calcmode="lin" valueType="num">
                                      <p:cBhvr>
                                        <p:cTn id="149" dur="150"/>
                                        <p:tgtEl>
                                          <p:spTgt spid="13"/>
                                        </p:tgtEl>
                                        <p:attrNameLst>
                                          <p:attrName>ppt_x</p:attrName>
                                        </p:attrNameLst>
                                      </p:cBhvr>
                                      <p:tavLst>
                                        <p:tav tm="0">
                                          <p:val>
                                            <p:strVal val="ppt_x"/>
                                          </p:val>
                                        </p:tav>
                                        <p:tav tm="100000">
                                          <p:val>
                                            <p:strVal val="ppt_x"/>
                                          </p:val>
                                        </p:tav>
                                      </p:tavLst>
                                    </p:anim>
                                    <p:anim calcmode="lin" valueType="num">
                                      <p:cBhvr>
                                        <p:cTn id="150" dur="150"/>
                                        <p:tgtEl>
                                          <p:spTgt spid="13"/>
                                        </p:tgtEl>
                                        <p:attrNameLst>
                                          <p:attrName>ppt_y</p:attrName>
                                        </p:attrNameLst>
                                      </p:cBhvr>
                                      <p:tavLst>
                                        <p:tav tm="0">
                                          <p:val>
                                            <p:strVal val="ppt_y"/>
                                          </p:val>
                                        </p:tav>
                                        <p:tav tm="100000">
                                          <p:val>
                                            <p:strVal val="ppt_y+.1"/>
                                          </p:val>
                                        </p:tav>
                                      </p:tavLst>
                                    </p:anim>
                                    <p:set>
                                      <p:cBhvr>
                                        <p:cTn id="151" dur="1" fill="hold">
                                          <p:stCondLst>
                                            <p:cond delay="149"/>
                                          </p:stCondLst>
                                        </p:cTn>
                                        <p:tgtEl>
                                          <p:spTgt spid="13"/>
                                        </p:tgtEl>
                                        <p:attrNameLst>
                                          <p:attrName>style.visibility</p:attrName>
                                        </p:attrNameLst>
                                      </p:cBhvr>
                                      <p:to>
                                        <p:strVal val="hidden"/>
                                      </p:to>
                                    </p:set>
                                  </p:childTnLst>
                                </p:cTn>
                              </p:par>
                              <p:par>
                                <p:cTn id="152" presetID="42" presetClass="exit" presetSubtype="0" fill="hold" nodeType="withEffect">
                                  <p:stCondLst>
                                    <p:cond delay="0"/>
                                  </p:stCondLst>
                                  <p:childTnLst>
                                    <p:animEffect transition="out" filter="fade">
                                      <p:cBhvr>
                                        <p:cTn id="153" dur="150"/>
                                        <p:tgtEl>
                                          <p:spTgt spid="12"/>
                                        </p:tgtEl>
                                      </p:cBhvr>
                                    </p:animEffect>
                                    <p:anim calcmode="lin" valueType="num">
                                      <p:cBhvr>
                                        <p:cTn id="154" dur="150"/>
                                        <p:tgtEl>
                                          <p:spTgt spid="12"/>
                                        </p:tgtEl>
                                        <p:attrNameLst>
                                          <p:attrName>ppt_x</p:attrName>
                                        </p:attrNameLst>
                                      </p:cBhvr>
                                      <p:tavLst>
                                        <p:tav tm="0">
                                          <p:val>
                                            <p:strVal val="ppt_x"/>
                                          </p:val>
                                        </p:tav>
                                        <p:tav tm="100000">
                                          <p:val>
                                            <p:strVal val="ppt_x"/>
                                          </p:val>
                                        </p:tav>
                                      </p:tavLst>
                                    </p:anim>
                                    <p:anim calcmode="lin" valueType="num">
                                      <p:cBhvr>
                                        <p:cTn id="155" dur="150"/>
                                        <p:tgtEl>
                                          <p:spTgt spid="12"/>
                                        </p:tgtEl>
                                        <p:attrNameLst>
                                          <p:attrName>ppt_y</p:attrName>
                                        </p:attrNameLst>
                                      </p:cBhvr>
                                      <p:tavLst>
                                        <p:tav tm="0">
                                          <p:val>
                                            <p:strVal val="ppt_y"/>
                                          </p:val>
                                        </p:tav>
                                        <p:tav tm="100000">
                                          <p:val>
                                            <p:strVal val="ppt_y+.1"/>
                                          </p:val>
                                        </p:tav>
                                      </p:tavLst>
                                    </p:anim>
                                    <p:set>
                                      <p:cBhvr>
                                        <p:cTn id="156" dur="1" fill="hold">
                                          <p:stCondLst>
                                            <p:cond delay="149"/>
                                          </p:stCondLst>
                                        </p:cTn>
                                        <p:tgtEl>
                                          <p:spTgt spid="12"/>
                                        </p:tgtEl>
                                        <p:attrNameLst>
                                          <p:attrName>style.visibility</p:attrName>
                                        </p:attrNameLst>
                                      </p:cBhvr>
                                      <p:to>
                                        <p:strVal val="hidden"/>
                                      </p:to>
                                    </p:set>
                                  </p:childTnLst>
                                </p:cTn>
                              </p:par>
                              <p:par>
                                <p:cTn id="157" presetID="42" presetClass="exit" presetSubtype="0" fill="hold" nodeType="withEffect">
                                  <p:stCondLst>
                                    <p:cond delay="0"/>
                                  </p:stCondLst>
                                  <p:childTnLst>
                                    <p:animEffect transition="out" filter="fade">
                                      <p:cBhvr>
                                        <p:cTn id="158" dur="150"/>
                                        <p:tgtEl>
                                          <p:spTgt spid="11"/>
                                        </p:tgtEl>
                                      </p:cBhvr>
                                    </p:animEffect>
                                    <p:anim calcmode="lin" valueType="num">
                                      <p:cBhvr>
                                        <p:cTn id="159" dur="150"/>
                                        <p:tgtEl>
                                          <p:spTgt spid="11"/>
                                        </p:tgtEl>
                                        <p:attrNameLst>
                                          <p:attrName>ppt_x</p:attrName>
                                        </p:attrNameLst>
                                      </p:cBhvr>
                                      <p:tavLst>
                                        <p:tav tm="0">
                                          <p:val>
                                            <p:strVal val="ppt_x"/>
                                          </p:val>
                                        </p:tav>
                                        <p:tav tm="100000">
                                          <p:val>
                                            <p:strVal val="ppt_x"/>
                                          </p:val>
                                        </p:tav>
                                      </p:tavLst>
                                    </p:anim>
                                    <p:anim calcmode="lin" valueType="num">
                                      <p:cBhvr>
                                        <p:cTn id="160" dur="150"/>
                                        <p:tgtEl>
                                          <p:spTgt spid="11"/>
                                        </p:tgtEl>
                                        <p:attrNameLst>
                                          <p:attrName>ppt_y</p:attrName>
                                        </p:attrNameLst>
                                      </p:cBhvr>
                                      <p:tavLst>
                                        <p:tav tm="0">
                                          <p:val>
                                            <p:strVal val="ppt_y"/>
                                          </p:val>
                                        </p:tav>
                                        <p:tav tm="100000">
                                          <p:val>
                                            <p:strVal val="ppt_y+.1"/>
                                          </p:val>
                                        </p:tav>
                                      </p:tavLst>
                                    </p:anim>
                                    <p:set>
                                      <p:cBhvr>
                                        <p:cTn id="161" dur="1" fill="hold">
                                          <p:stCondLst>
                                            <p:cond delay="149"/>
                                          </p:stCondLst>
                                        </p:cTn>
                                        <p:tgtEl>
                                          <p:spTgt spid="11"/>
                                        </p:tgtEl>
                                        <p:attrNameLst>
                                          <p:attrName>style.visibility</p:attrName>
                                        </p:attrNameLst>
                                      </p:cBhvr>
                                      <p:to>
                                        <p:strVal val="hidden"/>
                                      </p:to>
                                    </p:set>
                                  </p:childTnLst>
                                </p:cTn>
                              </p:par>
                              <p:par>
                                <p:cTn id="162" presetID="42" presetClass="exit" presetSubtype="0" fill="hold" nodeType="withEffect">
                                  <p:stCondLst>
                                    <p:cond delay="0"/>
                                  </p:stCondLst>
                                  <p:childTnLst>
                                    <p:animEffect transition="out" filter="fade">
                                      <p:cBhvr>
                                        <p:cTn id="163" dur="150"/>
                                        <p:tgtEl>
                                          <p:spTgt spid="9"/>
                                        </p:tgtEl>
                                      </p:cBhvr>
                                    </p:animEffect>
                                    <p:anim calcmode="lin" valueType="num">
                                      <p:cBhvr>
                                        <p:cTn id="164" dur="150"/>
                                        <p:tgtEl>
                                          <p:spTgt spid="9"/>
                                        </p:tgtEl>
                                        <p:attrNameLst>
                                          <p:attrName>ppt_x</p:attrName>
                                        </p:attrNameLst>
                                      </p:cBhvr>
                                      <p:tavLst>
                                        <p:tav tm="0">
                                          <p:val>
                                            <p:strVal val="ppt_x"/>
                                          </p:val>
                                        </p:tav>
                                        <p:tav tm="100000">
                                          <p:val>
                                            <p:strVal val="ppt_x"/>
                                          </p:val>
                                        </p:tav>
                                      </p:tavLst>
                                    </p:anim>
                                    <p:anim calcmode="lin" valueType="num">
                                      <p:cBhvr>
                                        <p:cTn id="165" dur="150"/>
                                        <p:tgtEl>
                                          <p:spTgt spid="9"/>
                                        </p:tgtEl>
                                        <p:attrNameLst>
                                          <p:attrName>ppt_y</p:attrName>
                                        </p:attrNameLst>
                                      </p:cBhvr>
                                      <p:tavLst>
                                        <p:tav tm="0">
                                          <p:val>
                                            <p:strVal val="ppt_y"/>
                                          </p:val>
                                        </p:tav>
                                        <p:tav tm="100000">
                                          <p:val>
                                            <p:strVal val="ppt_y+.1"/>
                                          </p:val>
                                        </p:tav>
                                      </p:tavLst>
                                    </p:anim>
                                    <p:set>
                                      <p:cBhvr>
                                        <p:cTn id="166" dur="1" fill="hold">
                                          <p:stCondLst>
                                            <p:cond delay="149"/>
                                          </p:stCondLst>
                                        </p:cTn>
                                        <p:tgtEl>
                                          <p:spTgt spid="9"/>
                                        </p:tgtEl>
                                        <p:attrNameLst>
                                          <p:attrName>style.visibility</p:attrName>
                                        </p:attrNameLst>
                                      </p:cBhvr>
                                      <p:to>
                                        <p:strVal val="hidden"/>
                                      </p:to>
                                    </p:set>
                                  </p:childTnLst>
                                </p:cTn>
                              </p:par>
                              <p:par>
                                <p:cTn id="167" presetID="42" presetClass="exit" presetSubtype="0" fill="hold" nodeType="withEffect">
                                  <p:stCondLst>
                                    <p:cond delay="0"/>
                                  </p:stCondLst>
                                  <p:childTnLst>
                                    <p:animEffect transition="out" filter="fade">
                                      <p:cBhvr>
                                        <p:cTn id="168" dur="150"/>
                                        <p:tgtEl>
                                          <p:spTgt spid="10"/>
                                        </p:tgtEl>
                                      </p:cBhvr>
                                    </p:animEffect>
                                    <p:anim calcmode="lin" valueType="num">
                                      <p:cBhvr>
                                        <p:cTn id="169" dur="150"/>
                                        <p:tgtEl>
                                          <p:spTgt spid="10"/>
                                        </p:tgtEl>
                                        <p:attrNameLst>
                                          <p:attrName>ppt_x</p:attrName>
                                        </p:attrNameLst>
                                      </p:cBhvr>
                                      <p:tavLst>
                                        <p:tav tm="0">
                                          <p:val>
                                            <p:strVal val="ppt_x"/>
                                          </p:val>
                                        </p:tav>
                                        <p:tav tm="100000">
                                          <p:val>
                                            <p:strVal val="ppt_x"/>
                                          </p:val>
                                        </p:tav>
                                      </p:tavLst>
                                    </p:anim>
                                    <p:anim calcmode="lin" valueType="num">
                                      <p:cBhvr>
                                        <p:cTn id="170" dur="150"/>
                                        <p:tgtEl>
                                          <p:spTgt spid="10"/>
                                        </p:tgtEl>
                                        <p:attrNameLst>
                                          <p:attrName>ppt_y</p:attrName>
                                        </p:attrNameLst>
                                      </p:cBhvr>
                                      <p:tavLst>
                                        <p:tav tm="0">
                                          <p:val>
                                            <p:strVal val="ppt_y"/>
                                          </p:val>
                                        </p:tav>
                                        <p:tav tm="100000">
                                          <p:val>
                                            <p:strVal val="ppt_y+.1"/>
                                          </p:val>
                                        </p:tav>
                                      </p:tavLst>
                                    </p:anim>
                                    <p:set>
                                      <p:cBhvr>
                                        <p:cTn id="171" dur="1" fill="hold">
                                          <p:stCondLst>
                                            <p:cond delay="149"/>
                                          </p:stCondLst>
                                        </p:cTn>
                                        <p:tgtEl>
                                          <p:spTgt spid="10"/>
                                        </p:tgtEl>
                                        <p:attrNameLst>
                                          <p:attrName>style.visibility</p:attrName>
                                        </p:attrNameLst>
                                      </p:cBhvr>
                                      <p:to>
                                        <p:strVal val="hidden"/>
                                      </p:to>
                                    </p:set>
                                  </p:childTnLst>
                                </p:cTn>
                              </p:par>
                              <p:par>
                                <p:cTn id="172" presetID="42" presetClass="exit" presetSubtype="0" fill="hold" nodeType="withEffect">
                                  <p:stCondLst>
                                    <p:cond delay="0"/>
                                  </p:stCondLst>
                                  <p:childTnLst>
                                    <p:animEffect transition="out" filter="fade">
                                      <p:cBhvr>
                                        <p:cTn id="173" dur="150"/>
                                        <p:tgtEl>
                                          <p:spTgt spid="15"/>
                                        </p:tgtEl>
                                      </p:cBhvr>
                                    </p:animEffect>
                                    <p:anim calcmode="lin" valueType="num">
                                      <p:cBhvr>
                                        <p:cTn id="174" dur="150"/>
                                        <p:tgtEl>
                                          <p:spTgt spid="15"/>
                                        </p:tgtEl>
                                        <p:attrNameLst>
                                          <p:attrName>ppt_x</p:attrName>
                                        </p:attrNameLst>
                                      </p:cBhvr>
                                      <p:tavLst>
                                        <p:tav tm="0">
                                          <p:val>
                                            <p:strVal val="ppt_x"/>
                                          </p:val>
                                        </p:tav>
                                        <p:tav tm="100000">
                                          <p:val>
                                            <p:strVal val="ppt_x"/>
                                          </p:val>
                                        </p:tav>
                                      </p:tavLst>
                                    </p:anim>
                                    <p:anim calcmode="lin" valueType="num">
                                      <p:cBhvr>
                                        <p:cTn id="175" dur="150"/>
                                        <p:tgtEl>
                                          <p:spTgt spid="15"/>
                                        </p:tgtEl>
                                        <p:attrNameLst>
                                          <p:attrName>ppt_y</p:attrName>
                                        </p:attrNameLst>
                                      </p:cBhvr>
                                      <p:tavLst>
                                        <p:tav tm="0">
                                          <p:val>
                                            <p:strVal val="ppt_y"/>
                                          </p:val>
                                        </p:tav>
                                        <p:tav tm="100000">
                                          <p:val>
                                            <p:strVal val="ppt_y+.1"/>
                                          </p:val>
                                        </p:tav>
                                      </p:tavLst>
                                    </p:anim>
                                    <p:set>
                                      <p:cBhvr>
                                        <p:cTn id="176" dur="1" fill="hold">
                                          <p:stCondLst>
                                            <p:cond delay="149"/>
                                          </p:stCondLst>
                                        </p:cTn>
                                        <p:tgtEl>
                                          <p:spTgt spid="15"/>
                                        </p:tgtEl>
                                        <p:attrNameLst>
                                          <p:attrName>style.visibility</p:attrName>
                                        </p:attrNameLst>
                                      </p:cBhvr>
                                      <p:to>
                                        <p:strVal val="hidden"/>
                                      </p:to>
                                    </p:set>
                                  </p:childTnLst>
                                </p:cTn>
                              </p:par>
                              <p:par>
                                <p:cTn id="177" presetID="42" presetClass="exit" presetSubtype="0" fill="hold" nodeType="withEffect">
                                  <p:stCondLst>
                                    <p:cond delay="0"/>
                                  </p:stCondLst>
                                  <p:childTnLst>
                                    <p:animEffect transition="out" filter="fade">
                                      <p:cBhvr>
                                        <p:cTn id="178" dur="150"/>
                                        <p:tgtEl>
                                          <p:spTgt spid="18"/>
                                        </p:tgtEl>
                                      </p:cBhvr>
                                    </p:animEffect>
                                    <p:anim calcmode="lin" valueType="num">
                                      <p:cBhvr>
                                        <p:cTn id="179" dur="150"/>
                                        <p:tgtEl>
                                          <p:spTgt spid="18"/>
                                        </p:tgtEl>
                                        <p:attrNameLst>
                                          <p:attrName>ppt_x</p:attrName>
                                        </p:attrNameLst>
                                      </p:cBhvr>
                                      <p:tavLst>
                                        <p:tav tm="0">
                                          <p:val>
                                            <p:strVal val="ppt_x"/>
                                          </p:val>
                                        </p:tav>
                                        <p:tav tm="100000">
                                          <p:val>
                                            <p:strVal val="ppt_x"/>
                                          </p:val>
                                        </p:tav>
                                      </p:tavLst>
                                    </p:anim>
                                    <p:anim calcmode="lin" valueType="num">
                                      <p:cBhvr>
                                        <p:cTn id="180" dur="150"/>
                                        <p:tgtEl>
                                          <p:spTgt spid="18"/>
                                        </p:tgtEl>
                                        <p:attrNameLst>
                                          <p:attrName>ppt_y</p:attrName>
                                        </p:attrNameLst>
                                      </p:cBhvr>
                                      <p:tavLst>
                                        <p:tav tm="0">
                                          <p:val>
                                            <p:strVal val="ppt_y"/>
                                          </p:val>
                                        </p:tav>
                                        <p:tav tm="100000">
                                          <p:val>
                                            <p:strVal val="ppt_y+.1"/>
                                          </p:val>
                                        </p:tav>
                                      </p:tavLst>
                                    </p:anim>
                                    <p:set>
                                      <p:cBhvr>
                                        <p:cTn id="181" dur="1" fill="hold">
                                          <p:stCondLst>
                                            <p:cond delay="149"/>
                                          </p:stCondLst>
                                        </p:cTn>
                                        <p:tgtEl>
                                          <p:spTgt spid="18"/>
                                        </p:tgtEl>
                                        <p:attrNameLst>
                                          <p:attrName>style.visibility</p:attrName>
                                        </p:attrNameLst>
                                      </p:cBhvr>
                                      <p:to>
                                        <p:strVal val="hidden"/>
                                      </p:to>
                                    </p:set>
                                  </p:childTnLst>
                                </p:cTn>
                              </p:par>
                              <p:par>
                                <p:cTn id="182" presetID="42" presetClass="exit" presetSubtype="0" fill="hold" nodeType="withEffect">
                                  <p:stCondLst>
                                    <p:cond delay="0"/>
                                  </p:stCondLst>
                                  <p:childTnLst>
                                    <p:animEffect transition="out" filter="fade">
                                      <p:cBhvr>
                                        <p:cTn id="183" dur="150"/>
                                        <p:tgtEl>
                                          <p:spTgt spid="17"/>
                                        </p:tgtEl>
                                      </p:cBhvr>
                                    </p:animEffect>
                                    <p:anim calcmode="lin" valueType="num">
                                      <p:cBhvr>
                                        <p:cTn id="184" dur="150"/>
                                        <p:tgtEl>
                                          <p:spTgt spid="17"/>
                                        </p:tgtEl>
                                        <p:attrNameLst>
                                          <p:attrName>ppt_x</p:attrName>
                                        </p:attrNameLst>
                                      </p:cBhvr>
                                      <p:tavLst>
                                        <p:tav tm="0">
                                          <p:val>
                                            <p:strVal val="ppt_x"/>
                                          </p:val>
                                        </p:tav>
                                        <p:tav tm="100000">
                                          <p:val>
                                            <p:strVal val="ppt_x"/>
                                          </p:val>
                                        </p:tav>
                                      </p:tavLst>
                                    </p:anim>
                                    <p:anim calcmode="lin" valueType="num">
                                      <p:cBhvr>
                                        <p:cTn id="185" dur="150"/>
                                        <p:tgtEl>
                                          <p:spTgt spid="17"/>
                                        </p:tgtEl>
                                        <p:attrNameLst>
                                          <p:attrName>ppt_y</p:attrName>
                                        </p:attrNameLst>
                                      </p:cBhvr>
                                      <p:tavLst>
                                        <p:tav tm="0">
                                          <p:val>
                                            <p:strVal val="ppt_y"/>
                                          </p:val>
                                        </p:tav>
                                        <p:tav tm="100000">
                                          <p:val>
                                            <p:strVal val="ppt_y+.1"/>
                                          </p:val>
                                        </p:tav>
                                      </p:tavLst>
                                    </p:anim>
                                    <p:set>
                                      <p:cBhvr>
                                        <p:cTn id="186" dur="1" fill="hold">
                                          <p:stCondLst>
                                            <p:cond delay="149"/>
                                          </p:stCondLst>
                                        </p:cTn>
                                        <p:tgtEl>
                                          <p:spTgt spid="17"/>
                                        </p:tgtEl>
                                        <p:attrNameLst>
                                          <p:attrName>style.visibility</p:attrName>
                                        </p:attrNameLst>
                                      </p:cBhvr>
                                      <p:to>
                                        <p:strVal val="hidden"/>
                                      </p:to>
                                    </p:set>
                                  </p:childTnLst>
                                </p:cTn>
                              </p:par>
                              <p:par>
                                <p:cTn id="187" presetID="42" presetClass="exit" presetSubtype="0" fill="hold" nodeType="withEffect">
                                  <p:stCondLst>
                                    <p:cond delay="0"/>
                                  </p:stCondLst>
                                  <p:childTnLst>
                                    <p:animEffect transition="out" filter="fade">
                                      <p:cBhvr>
                                        <p:cTn id="188" dur="150"/>
                                        <p:tgtEl>
                                          <p:spTgt spid="16"/>
                                        </p:tgtEl>
                                      </p:cBhvr>
                                    </p:animEffect>
                                    <p:anim calcmode="lin" valueType="num">
                                      <p:cBhvr>
                                        <p:cTn id="189" dur="150"/>
                                        <p:tgtEl>
                                          <p:spTgt spid="16"/>
                                        </p:tgtEl>
                                        <p:attrNameLst>
                                          <p:attrName>ppt_x</p:attrName>
                                        </p:attrNameLst>
                                      </p:cBhvr>
                                      <p:tavLst>
                                        <p:tav tm="0">
                                          <p:val>
                                            <p:strVal val="ppt_x"/>
                                          </p:val>
                                        </p:tav>
                                        <p:tav tm="100000">
                                          <p:val>
                                            <p:strVal val="ppt_x"/>
                                          </p:val>
                                        </p:tav>
                                      </p:tavLst>
                                    </p:anim>
                                    <p:anim calcmode="lin" valueType="num">
                                      <p:cBhvr>
                                        <p:cTn id="190" dur="150"/>
                                        <p:tgtEl>
                                          <p:spTgt spid="16"/>
                                        </p:tgtEl>
                                        <p:attrNameLst>
                                          <p:attrName>ppt_y</p:attrName>
                                        </p:attrNameLst>
                                      </p:cBhvr>
                                      <p:tavLst>
                                        <p:tav tm="0">
                                          <p:val>
                                            <p:strVal val="ppt_y"/>
                                          </p:val>
                                        </p:tav>
                                        <p:tav tm="100000">
                                          <p:val>
                                            <p:strVal val="ppt_y+.1"/>
                                          </p:val>
                                        </p:tav>
                                      </p:tavLst>
                                    </p:anim>
                                    <p:set>
                                      <p:cBhvr>
                                        <p:cTn id="191" dur="1" fill="hold">
                                          <p:stCondLst>
                                            <p:cond delay="149"/>
                                          </p:stCondLst>
                                        </p:cTn>
                                        <p:tgtEl>
                                          <p:spTgt spid="16"/>
                                        </p:tgtEl>
                                        <p:attrNameLst>
                                          <p:attrName>style.visibility</p:attrName>
                                        </p:attrNameLst>
                                      </p:cBhvr>
                                      <p:to>
                                        <p:strVal val="hidden"/>
                                      </p:to>
                                    </p:set>
                                  </p:childTnLst>
                                </p:cTn>
                              </p:par>
                              <p:par>
                                <p:cTn id="192" presetID="42" presetClass="exit" presetSubtype="0" fill="hold" nodeType="withEffect">
                                  <p:stCondLst>
                                    <p:cond delay="0"/>
                                  </p:stCondLst>
                                  <p:childTnLst>
                                    <p:animEffect transition="out" filter="fade">
                                      <p:cBhvr>
                                        <p:cTn id="193" dur="150"/>
                                        <p:tgtEl>
                                          <p:spTgt spid="22"/>
                                        </p:tgtEl>
                                      </p:cBhvr>
                                    </p:animEffect>
                                    <p:anim calcmode="lin" valueType="num">
                                      <p:cBhvr>
                                        <p:cTn id="194" dur="150"/>
                                        <p:tgtEl>
                                          <p:spTgt spid="22"/>
                                        </p:tgtEl>
                                        <p:attrNameLst>
                                          <p:attrName>ppt_x</p:attrName>
                                        </p:attrNameLst>
                                      </p:cBhvr>
                                      <p:tavLst>
                                        <p:tav tm="0">
                                          <p:val>
                                            <p:strVal val="ppt_x"/>
                                          </p:val>
                                        </p:tav>
                                        <p:tav tm="100000">
                                          <p:val>
                                            <p:strVal val="ppt_x"/>
                                          </p:val>
                                        </p:tav>
                                      </p:tavLst>
                                    </p:anim>
                                    <p:anim calcmode="lin" valueType="num">
                                      <p:cBhvr>
                                        <p:cTn id="195" dur="150"/>
                                        <p:tgtEl>
                                          <p:spTgt spid="22"/>
                                        </p:tgtEl>
                                        <p:attrNameLst>
                                          <p:attrName>ppt_y</p:attrName>
                                        </p:attrNameLst>
                                      </p:cBhvr>
                                      <p:tavLst>
                                        <p:tav tm="0">
                                          <p:val>
                                            <p:strVal val="ppt_y"/>
                                          </p:val>
                                        </p:tav>
                                        <p:tav tm="100000">
                                          <p:val>
                                            <p:strVal val="ppt_y+.1"/>
                                          </p:val>
                                        </p:tav>
                                      </p:tavLst>
                                    </p:anim>
                                    <p:set>
                                      <p:cBhvr>
                                        <p:cTn id="196" dur="1" fill="hold">
                                          <p:stCondLst>
                                            <p:cond delay="149"/>
                                          </p:stCondLst>
                                        </p:cTn>
                                        <p:tgtEl>
                                          <p:spTgt spid="22"/>
                                        </p:tgtEl>
                                        <p:attrNameLst>
                                          <p:attrName>style.visibility</p:attrName>
                                        </p:attrNameLst>
                                      </p:cBhvr>
                                      <p:to>
                                        <p:strVal val="hidden"/>
                                      </p:to>
                                    </p:set>
                                  </p:childTnLst>
                                </p:cTn>
                              </p:par>
                              <p:par>
                                <p:cTn id="197" presetID="42" presetClass="exit" presetSubtype="0" fill="hold" nodeType="withEffect">
                                  <p:stCondLst>
                                    <p:cond delay="0"/>
                                  </p:stCondLst>
                                  <p:childTnLst>
                                    <p:animEffect transition="out" filter="fade">
                                      <p:cBhvr>
                                        <p:cTn id="198" dur="150"/>
                                        <p:tgtEl>
                                          <p:spTgt spid="21"/>
                                        </p:tgtEl>
                                      </p:cBhvr>
                                    </p:animEffect>
                                    <p:anim calcmode="lin" valueType="num">
                                      <p:cBhvr>
                                        <p:cTn id="199" dur="150"/>
                                        <p:tgtEl>
                                          <p:spTgt spid="21"/>
                                        </p:tgtEl>
                                        <p:attrNameLst>
                                          <p:attrName>ppt_x</p:attrName>
                                        </p:attrNameLst>
                                      </p:cBhvr>
                                      <p:tavLst>
                                        <p:tav tm="0">
                                          <p:val>
                                            <p:strVal val="ppt_x"/>
                                          </p:val>
                                        </p:tav>
                                        <p:tav tm="100000">
                                          <p:val>
                                            <p:strVal val="ppt_x"/>
                                          </p:val>
                                        </p:tav>
                                      </p:tavLst>
                                    </p:anim>
                                    <p:anim calcmode="lin" valueType="num">
                                      <p:cBhvr>
                                        <p:cTn id="200" dur="150"/>
                                        <p:tgtEl>
                                          <p:spTgt spid="21"/>
                                        </p:tgtEl>
                                        <p:attrNameLst>
                                          <p:attrName>ppt_y</p:attrName>
                                        </p:attrNameLst>
                                      </p:cBhvr>
                                      <p:tavLst>
                                        <p:tav tm="0">
                                          <p:val>
                                            <p:strVal val="ppt_y"/>
                                          </p:val>
                                        </p:tav>
                                        <p:tav tm="100000">
                                          <p:val>
                                            <p:strVal val="ppt_y+.1"/>
                                          </p:val>
                                        </p:tav>
                                      </p:tavLst>
                                    </p:anim>
                                    <p:set>
                                      <p:cBhvr>
                                        <p:cTn id="201" dur="1" fill="hold">
                                          <p:stCondLst>
                                            <p:cond delay="149"/>
                                          </p:stCondLst>
                                        </p:cTn>
                                        <p:tgtEl>
                                          <p:spTgt spid="21"/>
                                        </p:tgtEl>
                                        <p:attrNameLst>
                                          <p:attrName>style.visibility</p:attrName>
                                        </p:attrNameLst>
                                      </p:cBhvr>
                                      <p:to>
                                        <p:strVal val="hidden"/>
                                      </p:to>
                                    </p:set>
                                  </p:childTnLst>
                                </p:cTn>
                              </p:par>
                              <p:par>
                                <p:cTn id="202" presetID="42" presetClass="exit" presetSubtype="0" fill="hold" nodeType="withEffect">
                                  <p:stCondLst>
                                    <p:cond delay="0"/>
                                  </p:stCondLst>
                                  <p:childTnLst>
                                    <p:animEffect transition="out" filter="fade">
                                      <p:cBhvr>
                                        <p:cTn id="203" dur="150"/>
                                        <p:tgtEl>
                                          <p:spTgt spid="19"/>
                                        </p:tgtEl>
                                      </p:cBhvr>
                                    </p:animEffect>
                                    <p:anim calcmode="lin" valueType="num">
                                      <p:cBhvr>
                                        <p:cTn id="204" dur="150"/>
                                        <p:tgtEl>
                                          <p:spTgt spid="19"/>
                                        </p:tgtEl>
                                        <p:attrNameLst>
                                          <p:attrName>ppt_x</p:attrName>
                                        </p:attrNameLst>
                                      </p:cBhvr>
                                      <p:tavLst>
                                        <p:tav tm="0">
                                          <p:val>
                                            <p:strVal val="ppt_x"/>
                                          </p:val>
                                        </p:tav>
                                        <p:tav tm="100000">
                                          <p:val>
                                            <p:strVal val="ppt_x"/>
                                          </p:val>
                                        </p:tav>
                                      </p:tavLst>
                                    </p:anim>
                                    <p:anim calcmode="lin" valueType="num">
                                      <p:cBhvr>
                                        <p:cTn id="205" dur="150"/>
                                        <p:tgtEl>
                                          <p:spTgt spid="19"/>
                                        </p:tgtEl>
                                        <p:attrNameLst>
                                          <p:attrName>ppt_y</p:attrName>
                                        </p:attrNameLst>
                                      </p:cBhvr>
                                      <p:tavLst>
                                        <p:tav tm="0">
                                          <p:val>
                                            <p:strVal val="ppt_y"/>
                                          </p:val>
                                        </p:tav>
                                        <p:tav tm="100000">
                                          <p:val>
                                            <p:strVal val="ppt_y+.1"/>
                                          </p:val>
                                        </p:tav>
                                      </p:tavLst>
                                    </p:anim>
                                    <p:set>
                                      <p:cBhvr>
                                        <p:cTn id="206" dur="1" fill="hold">
                                          <p:stCondLst>
                                            <p:cond delay="149"/>
                                          </p:stCondLst>
                                        </p:cTn>
                                        <p:tgtEl>
                                          <p:spTgt spid="19"/>
                                        </p:tgtEl>
                                        <p:attrNameLst>
                                          <p:attrName>style.visibility</p:attrName>
                                        </p:attrNameLst>
                                      </p:cBhvr>
                                      <p:to>
                                        <p:strVal val="hidden"/>
                                      </p:to>
                                    </p:set>
                                  </p:childTnLst>
                                </p:cTn>
                              </p:par>
                              <p:par>
                                <p:cTn id="207" presetID="42" presetClass="exit" presetSubtype="0" fill="hold" nodeType="withEffect">
                                  <p:stCondLst>
                                    <p:cond delay="0"/>
                                  </p:stCondLst>
                                  <p:childTnLst>
                                    <p:animEffect transition="out" filter="fade">
                                      <p:cBhvr>
                                        <p:cTn id="208" dur="150"/>
                                        <p:tgtEl>
                                          <p:spTgt spid="20"/>
                                        </p:tgtEl>
                                      </p:cBhvr>
                                    </p:animEffect>
                                    <p:anim calcmode="lin" valueType="num">
                                      <p:cBhvr>
                                        <p:cTn id="209" dur="150"/>
                                        <p:tgtEl>
                                          <p:spTgt spid="20"/>
                                        </p:tgtEl>
                                        <p:attrNameLst>
                                          <p:attrName>ppt_x</p:attrName>
                                        </p:attrNameLst>
                                      </p:cBhvr>
                                      <p:tavLst>
                                        <p:tav tm="0">
                                          <p:val>
                                            <p:strVal val="ppt_x"/>
                                          </p:val>
                                        </p:tav>
                                        <p:tav tm="100000">
                                          <p:val>
                                            <p:strVal val="ppt_x"/>
                                          </p:val>
                                        </p:tav>
                                      </p:tavLst>
                                    </p:anim>
                                    <p:anim calcmode="lin" valueType="num">
                                      <p:cBhvr>
                                        <p:cTn id="210" dur="150"/>
                                        <p:tgtEl>
                                          <p:spTgt spid="20"/>
                                        </p:tgtEl>
                                        <p:attrNameLst>
                                          <p:attrName>ppt_y</p:attrName>
                                        </p:attrNameLst>
                                      </p:cBhvr>
                                      <p:tavLst>
                                        <p:tav tm="0">
                                          <p:val>
                                            <p:strVal val="ppt_y"/>
                                          </p:val>
                                        </p:tav>
                                        <p:tav tm="100000">
                                          <p:val>
                                            <p:strVal val="ppt_y+.1"/>
                                          </p:val>
                                        </p:tav>
                                      </p:tavLst>
                                    </p:anim>
                                    <p:set>
                                      <p:cBhvr>
                                        <p:cTn id="211" dur="1" fill="hold">
                                          <p:stCondLst>
                                            <p:cond delay="149"/>
                                          </p:stCondLst>
                                        </p:cTn>
                                        <p:tgtEl>
                                          <p:spTgt spid="20"/>
                                        </p:tgtEl>
                                        <p:attrNameLst>
                                          <p:attrName>style.visibility</p:attrName>
                                        </p:attrNameLst>
                                      </p:cBhvr>
                                      <p:to>
                                        <p:strVal val="hidden"/>
                                      </p:to>
                                    </p:set>
                                  </p:childTnLst>
                                </p:cTn>
                              </p:par>
                              <p:par>
                                <p:cTn id="212" presetID="16" presetClass="exit" presetSubtype="21" fill="hold" nodeType="withEffect">
                                  <p:stCondLst>
                                    <p:cond delay="0"/>
                                  </p:stCondLst>
                                  <p:childTnLst>
                                    <p:animEffect transition="out" filter="barn(inVertical)">
                                      <p:cBhvr>
                                        <p:cTn id="213" dur="150"/>
                                        <p:tgtEl>
                                          <p:spTgt spid="2"/>
                                        </p:tgtEl>
                                      </p:cBhvr>
                                    </p:animEffect>
                                    <p:set>
                                      <p:cBhvr>
                                        <p:cTn id="214" dur="1" fill="hold">
                                          <p:stCondLst>
                                            <p:cond delay="1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628650" y="2409825"/>
            <a:ext cx="17117675" cy="5563850"/>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6</a:t>
            </a:fld>
            <a:endParaRPr lang="en-US"/>
          </a:p>
        </p:txBody>
      </p:sp>
      <p:sp>
        <p:nvSpPr>
          <p:cNvPr id="4" name="Rectangle 3">
            <a:extLst>
              <a:ext uri="{FF2B5EF4-FFF2-40B4-BE49-F238E27FC236}">
                <a16:creationId xmlns:a16="http://schemas.microsoft.com/office/drawing/2014/main" id="{A917E3D1-06EB-744B-58CF-6A6EBFF7C4F5}"/>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04</a:t>
            </a:r>
          </a:p>
        </p:txBody>
      </p:sp>
    </p:spTree>
    <p:extLst>
      <p:ext uri="{BB962C8B-B14F-4D97-AF65-F5344CB8AC3E}">
        <p14:creationId xmlns:p14="http://schemas.microsoft.com/office/powerpoint/2010/main" val="7089363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3314700" y="238125"/>
            <a:ext cx="11656070" cy="12353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228725" y="1762125"/>
            <a:ext cx="4991100" cy="5715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2200275" y="2733675"/>
            <a:ext cx="12058650" cy="619125"/>
          </a:xfrm>
          <a:prstGeom prst="rect">
            <a:avLst/>
          </a:prstGeom>
        </p:spPr>
      </p:pic>
      <p:pic>
        <p:nvPicPr>
          <p:cNvPr id="5" name="Image 3" descr="preencoded.png"/>
          <p:cNvPicPr>
            <a:picLocks noChangeAspect="1"/>
          </p:cNvPicPr>
          <p:nvPr/>
        </p:nvPicPr>
        <p:blipFill>
          <a:blip r:embed="rId8"/>
          <a:srcRect/>
          <a:stretch/>
        </p:blipFill>
        <p:spPr>
          <a:xfrm>
            <a:off x="3676650" y="3762375"/>
            <a:ext cx="10930570" cy="2818426"/>
          </a:xfrm>
          <a:prstGeom prst="rect">
            <a:avLst/>
          </a:prstGeom>
        </p:spPr>
      </p:pic>
      <p:pic>
        <p:nvPicPr>
          <p:cNvPr id="6" name="Image 4" descr="preencoded.png"/>
          <p:cNvPicPr>
            <a:picLocks noChangeAspect="1"/>
          </p:cNvPicPr>
          <p:nvPr/>
        </p:nvPicPr>
        <p:blipFill>
          <a:blip r:embed="rId9"/>
          <a:srcRect/>
          <a:stretch/>
        </p:blipFill>
        <p:spPr>
          <a:xfrm>
            <a:off x="8229600" y="7324725"/>
            <a:ext cx="2570066" cy="1783535"/>
          </a:xfrm>
          <a:prstGeom prst="rect">
            <a:avLst/>
          </a:prstGeom>
        </p:spPr>
      </p:pic>
      <p:pic>
        <p:nvPicPr>
          <p:cNvPr id="7" name="Image 5" descr="preencoded.png"/>
          <p:cNvPicPr>
            <a:picLocks noChangeAspect="1"/>
          </p:cNvPicPr>
          <p:nvPr/>
        </p:nvPicPr>
        <p:blipFill>
          <a:blip r:embed="rId10"/>
          <a:srcRect/>
          <a:stretch/>
        </p:blipFill>
        <p:spPr>
          <a:xfrm>
            <a:off x="6572250" y="7210425"/>
            <a:ext cx="1174431" cy="1901237"/>
          </a:xfrm>
          <a:prstGeom prst="rect">
            <a:avLst/>
          </a:prstGeom>
        </p:spPr>
      </p:pic>
      <p:pic>
        <p:nvPicPr>
          <p:cNvPr id="8" name="Image 6" descr="preencoded.png"/>
          <p:cNvPicPr>
            <a:picLocks noChangeAspect="1"/>
          </p:cNvPicPr>
          <p:nvPr/>
        </p:nvPicPr>
        <p:blipFill>
          <a:blip r:embed="rId11"/>
          <a:srcRect/>
          <a:stretch/>
        </p:blipFill>
        <p:spPr>
          <a:xfrm>
            <a:off x="5334000" y="7105650"/>
            <a:ext cx="757870" cy="2011995"/>
          </a:xfrm>
          <a:prstGeom prst="rect">
            <a:avLst/>
          </a:prstGeom>
        </p:spPr>
      </p:pic>
      <p:pic>
        <p:nvPicPr>
          <p:cNvPr id="9" name="Image 7" descr="preencoded.png"/>
          <p:cNvPicPr>
            <a:picLocks noChangeAspect="1"/>
          </p:cNvPicPr>
          <p:nvPr/>
        </p:nvPicPr>
        <p:blipFill>
          <a:blip r:embed="rId12"/>
          <a:srcRect/>
          <a:stretch/>
        </p:blipFill>
        <p:spPr>
          <a:xfrm>
            <a:off x="13982700" y="8277225"/>
            <a:ext cx="634975" cy="838789"/>
          </a:xfrm>
          <a:prstGeom prst="rect">
            <a:avLst/>
          </a:prstGeom>
        </p:spPr>
      </p:pic>
      <p:pic>
        <p:nvPicPr>
          <p:cNvPr id="10" name="Image 8" descr="preencoded.png"/>
          <p:cNvPicPr>
            <a:picLocks noChangeAspect="1"/>
          </p:cNvPicPr>
          <p:nvPr/>
        </p:nvPicPr>
        <p:blipFill>
          <a:blip r:embed="rId13"/>
          <a:srcRect/>
          <a:stretch/>
        </p:blipFill>
        <p:spPr>
          <a:xfrm>
            <a:off x="12658725" y="7943850"/>
            <a:ext cx="838786" cy="1170163"/>
          </a:xfrm>
          <a:prstGeom prst="rect">
            <a:avLst/>
          </a:prstGeom>
        </p:spPr>
      </p:pic>
      <p:pic>
        <p:nvPicPr>
          <p:cNvPr id="11" name="Image 9" descr="preencoded.png"/>
          <p:cNvPicPr>
            <a:picLocks noChangeAspect="1"/>
          </p:cNvPicPr>
          <p:nvPr/>
        </p:nvPicPr>
        <p:blipFill>
          <a:blip r:embed="rId14"/>
          <a:srcRect/>
          <a:stretch/>
        </p:blipFill>
        <p:spPr>
          <a:xfrm>
            <a:off x="11287125" y="7524750"/>
            <a:ext cx="887592" cy="1584017"/>
          </a:xfrm>
          <a:prstGeom prst="rect">
            <a:avLst/>
          </a:prstGeom>
        </p:spPr>
      </p:pic>
      <p:pic>
        <p:nvPicPr>
          <p:cNvPr id="12" name="Image 10" descr="preencoded.png"/>
          <p:cNvPicPr>
            <a:picLocks noChangeAspect="1"/>
          </p:cNvPicPr>
          <p:nvPr/>
        </p:nvPicPr>
        <p:blipFill>
          <a:blip r:embed="rId15"/>
          <a:srcRect/>
          <a:stretch/>
        </p:blipFill>
        <p:spPr>
          <a:xfrm>
            <a:off x="3686175" y="7000875"/>
            <a:ext cx="1170077" cy="2111696"/>
          </a:xfrm>
          <a:prstGeom prst="rect">
            <a:avLst/>
          </a:prstGeom>
        </p:spPr>
      </p:pic>
      <p:pic>
        <p:nvPicPr>
          <p:cNvPr id="13" name="Image 11" descr="preencoded.png"/>
          <p:cNvPicPr>
            <a:picLocks noChangeAspect="1"/>
          </p:cNvPicPr>
          <p:nvPr/>
        </p:nvPicPr>
        <p:blipFill>
          <a:blip r:embed="rId16">
            <a:extLst>
              <a:ext uri="{96DAC541-7B7A-43D3-8B79-37D633B846F1}">
                <asvg:svgBlip xmlns="" xmlns:asvg="http://schemas.microsoft.com/office/drawing/2016/SVG/main" r:embed="rId17"/>
              </a:ext>
            </a:extLst>
          </a:blip>
          <a:srcRect/>
          <a:stretch/>
        </p:blipFill>
        <p:spPr>
          <a:xfrm>
            <a:off x="7839075" y="9534525"/>
            <a:ext cx="2619375" cy="285750"/>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7</a:t>
            </a:fld>
            <a:endParaRPr lang="en-US"/>
          </a:p>
        </p:txBody>
      </p:sp>
      <p:sp>
        <p:nvSpPr>
          <p:cNvPr id="15" name="Rectangle 14">
            <a:extLst>
              <a:ext uri="{FF2B5EF4-FFF2-40B4-BE49-F238E27FC236}">
                <a16:creationId xmlns:a16="http://schemas.microsoft.com/office/drawing/2014/main" id="{EA0F77CF-857E-E938-71AB-63496582CC6B}"/>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05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50"/>
                                        <p:tgtEl>
                                          <p:spTgt spid="2"/>
                                        </p:tgtEl>
                                      </p:cBhvr>
                                    </p:animEffect>
                                  </p:childTnLst>
                                </p:cTn>
                              </p:par>
                            </p:childTnLst>
                          </p:cTn>
                        </p:par>
                        <p:par>
                          <p:cTn id="8" fill="hold">
                            <p:stCondLst>
                              <p:cond delay="150"/>
                            </p:stCondLst>
                            <p:childTnLst>
                              <p:par>
                                <p:cTn id="9" presetID="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400"/>
                            </p:stCondLst>
                            <p:childTnLst>
                              <p:par>
                                <p:cTn id="14" presetID="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250" fill="hold"/>
                                        <p:tgtEl>
                                          <p:spTgt spid="4"/>
                                        </p:tgtEl>
                                        <p:attrNameLst>
                                          <p:attrName>ppt_x</p:attrName>
                                        </p:attrNameLst>
                                      </p:cBhvr>
                                      <p:tavLst>
                                        <p:tav tm="0">
                                          <p:val>
                                            <p:strVal val="0-#ppt_w/2"/>
                                          </p:val>
                                        </p:tav>
                                        <p:tav tm="100000">
                                          <p:val>
                                            <p:strVal val="#ppt_x"/>
                                          </p:val>
                                        </p:tav>
                                      </p:tavLst>
                                    </p:anim>
                                    <p:anim calcmode="lin" valueType="num">
                                      <p:cBhvr additive="base">
                                        <p:cTn id="17" dur="25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65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00"/>
                                        <p:tgtEl>
                                          <p:spTgt spid="5"/>
                                        </p:tgtEl>
                                      </p:cBhvr>
                                    </p:animEffect>
                                    <p:anim calcmode="lin" valueType="num">
                                      <p:cBhvr>
                                        <p:cTn id="22" dur="200" fill="hold"/>
                                        <p:tgtEl>
                                          <p:spTgt spid="5"/>
                                        </p:tgtEl>
                                        <p:attrNameLst>
                                          <p:attrName>ppt_x</p:attrName>
                                        </p:attrNameLst>
                                      </p:cBhvr>
                                      <p:tavLst>
                                        <p:tav tm="0">
                                          <p:val>
                                            <p:strVal val="#ppt_x"/>
                                          </p:val>
                                        </p:tav>
                                        <p:tav tm="100000">
                                          <p:val>
                                            <p:strVal val="#ppt_x"/>
                                          </p:val>
                                        </p:tav>
                                      </p:tavLst>
                                    </p:anim>
                                    <p:anim calcmode="lin" valueType="num">
                                      <p:cBhvr>
                                        <p:cTn id="23" dur="2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350" fill="hold"/>
                                        <p:tgtEl>
                                          <p:spTgt spid="12"/>
                                        </p:tgtEl>
                                        <p:attrNameLst>
                                          <p:attrName>ppt_x</p:attrName>
                                        </p:attrNameLst>
                                      </p:cBhvr>
                                      <p:tavLst>
                                        <p:tav tm="0">
                                          <p:val>
                                            <p:strVal val="0-#ppt_w/2"/>
                                          </p:val>
                                        </p:tav>
                                        <p:tav tm="100000">
                                          <p:val>
                                            <p:strVal val="#ppt_x"/>
                                          </p:val>
                                        </p:tav>
                                      </p:tavLst>
                                    </p:anim>
                                    <p:anim calcmode="lin" valueType="num">
                                      <p:cBhvr additive="base">
                                        <p:cTn id="29" dur="350" fill="hold"/>
                                        <p:tgtEl>
                                          <p:spTgt spid="12"/>
                                        </p:tgtEl>
                                        <p:attrNameLst>
                                          <p:attrName>ppt_y</p:attrName>
                                        </p:attrNameLst>
                                      </p:cBhvr>
                                      <p:tavLst>
                                        <p:tav tm="0">
                                          <p:val>
                                            <p:strVal val="#ppt_y"/>
                                          </p:val>
                                        </p:tav>
                                        <p:tav tm="100000">
                                          <p:val>
                                            <p:strVal val="#ppt_y"/>
                                          </p:val>
                                        </p:tav>
                                      </p:tavLst>
                                    </p:anim>
                                  </p:childTnLst>
                                </p:cTn>
                              </p:par>
                            </p:childTnLst>
                          </p:cTn>
                        </p:par>
                        <p:par>
                          <p:cTn id="30" fill="hold">
                            <p:stCondLst>
                              <p:cond delay="350"/>
                            </p:stCondLst>
                            <p:childTnLst>
                              <p:par>
                                <p:cTn id="31" presetID="2" presetClass="entr" presetSubtype="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250" fill="hold"/>
                                        <p:tgtEl>
                                          <p:spTgt spid="8"/>
                                        </p:tgtEl>
                                        <p:attrNameLst>
                                          <p:attrName>ppt_x</p:attrName>
                                        </p:attrNameLst>
                                      </p:cBhvr>
                                      <p:tavLst>
                                        <p:tav tm="0">
                                          <p:val>
                                            <p:strVal val="0-#ppt_w/2"/>
                                          </p:val>
                                        </p:tav>
                                        <p:tav tm="100000">
                                          <p:val>
                                            <p:strVal val="#ppt_x"/>
                                          </p:val>
                                        </p:tav>
                                      </p:tavLst>
                                    </p:anim>
                                    <p:anim calcmode="lin" valueType="num">
                                      <p:cBhvr additive="base">
                                        <p:cTn id="34" dur="25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600"/>
                            </p:stCondLst>
                            <p:childTnLst>
                              <p:par>
                                <p:cTn id="36" presetID="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250" fill="hold"/>
                                        <p:tgtEl>
                                          <p:spTgt spid="7"/>
                                        </p:tgtEl>
                                        <p:attrNameLst>
                                          <p:attrName>ppt_x</p:attrName>
                                        </p:attrNameLst>
                                      </p:cBhvr>
                                      <p:tavLst>
                                        <p:tav tm="0">
                                          <p:val>
                                            <p:strVal val="0-#ppt_w/2"/>
                                          </p:val>
                                        </p:tav>
                                        <p:tav tm="100000">
                                          <p:val>
                                            <p:strVal val="#ppt_x"/>
                                          </p:val>
                                        </p:tav>
                                      </p:tavLst>
                                    </p:anim>
                                    <p:anim calcmode="lin" valueType="num">
                                      <p:cBhvr additive="base">
                                        <p:cTn id="39" dur="25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850"/>
                            </p:stCondLst>
                            <p:childTnLst>
                              <p:par>
                                <p:cTn id="41" presetID="2" presetClass="entr" presetSubtype="8"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250" fill="hold"/>
                                        <p:tgtEl>
                                          <p:spTgt spid="6"/>
                                        </p:tgtEl>
                                        <p:attrNameLst>
                                          <p:attrName>ppt_x</p:attrName>
                                        </p:attrNameLst>
                                      </p:cBhvr>
                                      <p:tavLst>
                                        <p:tav tm="0">
                                          <p:val>
                                            <p:strVal val="0-#ppt_w/2"/>
                                          </p:val>
                                        </p:tav>
                                        <p:tav tm="100000">
                                          <p:val>
                                            <p:strVal val="#ppt_x"/>
                                          </p:val>
                                        </p:tav>
                                      </p:tavLst>
                                    </p:anim>
                                    <p:anim calcmode="lin" valueType="num">
                                      <p:cBhvr additive="base">
                                        <p:cTn id="44" dur="250" fill="hold"/>
                                        <p:tgtEl>
                                          <p:spTgt spid="6"/>
                                        </p:tgtEl>
                                        <p:attrNameLst>
                                          <p:attrName>ppt_y</p:attrName>
                                        </p:attrNameLst>
                                      </p:cBhvr>
                                      <p:tavLst>
                                        <p:tav tm="0">
                                          <p:val>
                                            <p:strVal val="#ppt_y"/>
                                          </p:val>
                                        </p:tav>
                                        <p:tav tm="100000">
                                          <p:val>
                                            <p:strVal val="#ppt_y"/>
                                          </p:val>
                                        </p:tav>
                                      </p:tavLst>
                                    </p:anim>
                                  </p:childTnLst>
                                </p:cTn>
                              </p:par>
                            </p:childTnLst>
                          </p:cTn>
                        </p:par>
                        <p:par>
                          <p:cTn id="45" fill="hold">
                            <p:stCondLst>
                              <p:cond delay="1100"/>
                            </p:stCondLst>
                            <p:childTnLst>
                              <p:par>
                                <p:cTn id="46" presetID="2" presetClass="entr" presetSubtype="8"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250" fill="hold"/>
                                        <p:tgtEl>
                                          <p:spTgt spid="11"/>
                                        </p:tgtEl>
                                        <p:attrNameLst>
                                          <p:attrName>ppt_x</p:attrName>
                                        </p:attrNameLst>
                                      </p:cBhvr>
                                      <p:tavLst>
                                        <p:tav tm="0">
                                          <p:val>
                                            <p:strVal val="0-#ppt_w/2"/>
                                          </p:val>
                                        </p:tav>
                                        <p:tav tm="100000">
                                          <p:val>
                                            <p:strVal val="#ppt_x"/>
                                          </p:val>
                                        </p:tav>
                                      </p:tavLst>
                                    </p:anim>
                                    <p:anim calcmode="lin" valueType="num">
                                      <p:cBhvr additive="base">
                                        <p:cTn id="49" dur="250" fill="hold"/>
                                        <p:tgtEl>
                                          <p:spTgt spid="11"/>
                                        </p:tgtEl>
                                        <p:attrNameLst>
                                          <p:attrName>ppt_y</p:attrName>
                                        </p:attrNameLst>
                                      </p:cBhvr>
                                      <p:tavLst>
                                        <p:tav tm="0">
                                          <p:val>
                                            <p:strVal val="#ppt_y"/>
                                          </p:val>
                                        </p:tav>
                                        <p:tav tm="100000">
                                          <p:val>
                                            <p:strVal val="#ppt_y"/>
                                          </p:val>
                                        </p:tav>
                                      </p:tavLst>
                                    </p:anim>
                                  </p:childTnLst>
                                </p:cTn>
                              </p:par>
                            </p:childTnLst>
                          </p:cTn>
                        </p:par>
                        <p:par>
                          <p:cTn id="50" fill="hold">
                            <p:stCondLst>
                              <p:cond delay="1350"/>
                            </p:stCondLst>
                            <p:childTnLst>
                              <p:par>
                                <p:cTn id="51" presetID="2" presetClass="entr" presetSubtype="8"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250" fill="hold"/>
                                        <p:tgtEl>
                                          <p:spTgt spid="10"/>
                                        </p:tgtEl>
                                        <p:attrNameLst>
                                          <p:attrName>ppt_x</p:attrName>
                                        </p:attrNameLst>
                                      </p:cBhvr>
                                      <p:tavLst>
                                        <p:tav tm="0">
                                          <p:val>
                                            <p:strVal val="0-#ppt_w/2"/>
                                          </p:val>
                                        </p:tav>
                                        <p:tav tm="100000">
                                          <p:val>
                                            <p:strVal val="#ppt_x"/>
                                          </p:val>
                                        </p:tav>
                                      </p:tavLst>
                                    </p:anim>
                                    <p:anim calcmode="lin" valueType="num">
                                      <p:cBhvr additive="base">
                                        <p:cTn id="54" dur="2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1600"/>
                            </p:stCondLst>
                            <p:childTnLst>
                              <p:par>
                                <p:cTn id="56" presetID="2" presetClass="entr" presetSubtype="8"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additive="base">
                                        <p:cTn id="58" dur="250" fill="hold"/>
                                        <p:tgtEl>
                                          <p:spTgt spid="9"/>
                                        </p:tgtEl>
                                        <p:attrNameLst>
                                          <p:attrName>ppt_x</p:attrName>
                                        </p:attrNameLst>
                                      </p:cBhvr>
                                      <p:tavLst>
                                        <p:tav tm="0">
                                          <p:val>
                                            <p:strVal val="0-#ppt_w/2"/>
                                          </p:val>
                                        </p:tav>
                                        <p:tav tm="100000">
                                          <p:val>
                                            <p:strVal val="#ppt_x"/>
                                          </p:val>
                                        </p:tav>
                                      </p:tavLst>
                                    </p:anim>
                                    <p:anim calcmode="lin" valueType="num">
                                      <p:cBhvr additive="base">
                                        <p:cTn id="59" dur="250" fill="hold"/>
                                        <p:tgtEl>
                                          <p:spTgt spid="9"/>
                                        </p:tgtEl>
                                        <p:attrNameLst>
                                          <p:attrName>ppt_y</p:attrName>
                                        </p:attrNameLst>
                                      </p:cBhvr>
                                      <p:tavLst>
                                        <p:tav tm="0">
                                          <p:val>
                                            <p:strVal val="#ppt_y"/>
                                          </p:val>
                                        </p:tav>
                                        <p:tav tm="100000">
                                          <p:val>
                                            <p:strVal val="#ppt_y"/>
                                          </p:val>
                                        </p:tav>
                                      </p:tavLst>
                                    </p:anim>
                                  </p:childTnLst>
                                </p:cTn>
                              </p:par>
                            </p:childTnLst>
                          </p:cTn>
                        </p:par>
                        <p:par>
                          <p:cTn id="60" fill="hold">
                            <p:stCondLst>
                              <p:cond delay="1850"/>
                            </p:stCondLst>
                            <p:childTnLst>
                              <p:par>
                                <p:cTn id="61" presetID="42" presetClass="entr" presetSubtype="0"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250"/>
                                        <p:tgtEl>
                                          <p:spTgt spid="13"/>
                                        </p:tgtEl>
                                      </p:cBhvr>
                                    </p:animEffect>
                                    <p:anim calcmode="lin" valueType="num">
                                      <p:cBhvr>
                                        <p:cTn id="64" dur="250" fill="hold"/>
                                        <p:tgtEl>
                                          <p:spTgt spid="13"/>
                                        </p:tgtEl>
                                        <p:attrNameLst>
                                          <p:attrName>ppt_x</p:attrName>
                                        </p:attrNameLst>
                                      </p:cBhvr>
                                      <p:tavLst>
                                        <p:tav tm="0">
                                          <p:val>
                                            <p:strVal val="#ppt_x"/>
                                          </p:val>
                                        </p:tav>
                                        <p:tav tm="100000">
                                          <p:val>
                                            <p:strVal val="#ppt_x"/>
                                          </p:val>
                                        </p:tav>
                                      </p:tavLst>
                                    </p:anim>
                                    <p:anim calcmode="lin" valueType="num">
                                      <p:cBhvr>
                                        <p:cTn id="65" dur="2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nodeType="clickEffect">
                                  <p:stCondLst>
                                    <p:cond delay="0"/>
                                  </p:stCondLst>
                                  <p:childTnLst>
                                    <p:animEffect transition="out" filter="fade">
                                      <p:cBhvr>
                                        <p:cTn id="69" dur="150"/>
                                        <p:tgtEl>
                                          <p:spTgt spid="5"/>
                                        </p:tgtEl>
                                      </p:cBhvr>
                                    </p:animEffect>
                                    <p:anim calcmode="lin" valueType="num">
                                      <p:cBhvr>
                                        <p:cTn id="70" dur="150"/>
                                        <p:tgtEl>
                                          <p:spTgt spid="5"/>
                                        </p:tgtEl>
                                        <p:attrNameLst>
                                          <p:attrName>ppt_x</p:attrName>
                                        </p:attrNameLst>
                                      </p:cBhvr>
                                      <p:tavLst>
                                        <p:tav tm="0">
                                          <p:val>
                                            <p:strVal val="ppt_x"/>
                                          </p:val>
                                        </p:tav>
                                        <p:tav tm="100000">
                                          <p:val>
                                            <p:strVal val="ppt_x"/>
                                          </p:val>
                                        </p:tav>
                                      </p:tavLst>
                                    </p:anim>
                                    <p:anim calcmode="lin" valueType="num">
                                      <p:cBhvr>
                                        <p:cTn id="71" dur="150"/>
                                        <p:tgtEl>
                                          <p:spTgt spid="5"/>
                                        </p:tgtEl>
                                        <p:attrNameLst>
                                          <p:attrName>ppt_y</p:attrName>
                                        </p:attrNameLst>
                                      </p:cBhvr>
                                      <p:tavLst>
                                        <p:tav tm="0">
                                          <p:val>
                                            <p:strVal val="ppt_y"/>
                                          </p:val>
                                        </p:tav>
                                        <p:tav tm="100000">
                                          <p:val>
                                            <p:strVal val="ppt_y+.1"/>
                                          </p:val>
                                        </p:tav>
                                      </p:tavLst>
                                    </p:anim>
                                    <p:set>
                                      <p:cBhvr>
                                        <p:cTn id="72" dur="1" fill="hold">
                                          <p:stCondLst>
                                            <p:cond delay="149"/>
                                          </p:stCondLst>
                                        </p:cTn>
                                        <p:tgtEl>
                                          <p:spTgt spid="5"/>
                                        </p:tgtEl>
                                        <p:attrNameLst>
                                          <p:attrName>style.visibility</p:attrName>
                                        </p:attrNameLst>
                                      </p:cBhvr>
                                      <p:to>
                                        <p:strVal val="hidden"/>
                                      </p:to>
                                    </p:set>
                                  </p:childTnLst>
                                </p:cTn>
                              </p:par>
                              <p:par>
                                <p:cTn id="73" presetID="42" presetClass="exit" presetSubtype="0" fill="hold" nodeType="withEffect">
                                  <p:stCondLst>
                                    <p:cond delay="0"/>
                                  </p:stCondLst>
                                  <p:childTnLst>
                                    <p:animEffect transition="out" filter="fade">
                                      <p:cBhvr>
                                        <p:cTn id="74" dur="150"/>
                                        <p:tgtEl>
                                          <p:spTgt spid="12"/>
                                        </p:tgtEl>
                                      </p:cBhvr>
                                    </p:animEffect>
                                    <p:anim calcmode="lin" valueType="num">
                                      <p:cBhvr>
                                        <p:cTn id="75" dur="150"/>
                                        <p:tgtEl>
                                          <p:spTgt spid="12"/>
                                        </p:tgtEl>
                                        <p:attrNameLst>
                                          <p:attrName>ppt_x</p:attrName>
                                        </p:attrNameLst>
                                      </p:cBhvr>
                                      <p:tavLst>
                                        <p:tav tm="0">
                                          <p:val>
                                            <p:strVal val="ppt_x"/>
                                          </p:val>
                                        </p:tav>
                                        <p:tav tm="100000">
                                          <p:val>
                                            <p:strVal val="ppt_x"/>
                                          </p:val>
                                        </p:tav>
                                      </p:tavLst>
                                    </p:anim>
                                    <p:anim calcmode="lin" valueType="num">
                                      <p:cBhvr>
                                        <p:cTn id="76" dur="150"/>
                                        <p:tgtEl>
                                          <p:spTgt spid="12"/>
                                        </p:tgtEl>
                                        <p:attrNameLst>
                                          <p:attrName>ppt_y</p:attrName>
                                        </p:attrNameLst>
                                      </p:cBhvr>
                                      <p:tavLst>
                                        <p:tav tm="0">
                                          <p:val>
                                            <p:strVal val="ppt_y"/>
                                          </p:val>
                                        </p:tav>
                                        <p:tav tm="100000">
                                          <p:val>
                                            <p:strVal val="ppt_y+.1"/>
                                          </p:val>
                                        </p:tav>
                                      </p:tavLst>
                                    </p:anim>
                                    <p:set>
                                      <p:cBhvr>
                                        <p:cTn id="77" dur="1" fill="hold">
                                          <p:stCondLst>
                                            <p:cond delay="149"/>
                                          </p:stCondLst>
                                        </p:cTn>
                                        <p:tgtEl>
                                          <p:spTgt spid="12"/>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50"/>
                                        <p:tgtEl>
                                          <p:spTgt spid="8"/>
                                        </p:tgtEl>
                                      </p:cBhvr>
                                    </p:animEffect>
                                    <p:anim calcmode="lin" valueType="num">
                                      <p:cBhvr>
                                        <p:cTn id="80" dur="150"/>
                                        <p:tgtEl>
                                          <p:spTgt spid="8"/>
                                        </p:tgtEl>
                                        <p:attrNameLst>
                                          <p:attrName>ppt_x</p:attrName>
                                        </p:attrNameLst>
                                      </p:cBhvr>
                                      <p:tavLst>
                                        <p:tav tm="0">
                                          <p:val>
                                            <p:strVal val="ppt_x"/>
                                          </p:val>
                                        </p:tav>
                                        <p:tav tm="100000">
                                          <p:val>
                                            <p:strVal val="ppt_x"/>
                                          </p:val>
                                        </p:tav>
                                      </p:tavLst>
                                    </p:anim>
                                    <p:anim calcmode="lin" valueType="num">
                                      <p:cBhvr>
                                        <p:cTn id="81" dur="150"/>
                                        <p:tgtEl>
                                          <p:spTgt spid="8"/>
                                        </p:tgtEl>
                                        <p:attrNameLst>
                                          <p:attrName>ppt_y</p:attrName>
                                        </p:attrNameLst>
                                      </p:cBhvr>
                                      <p:tavLst>
                                        <p:tav tm="0">
                                          <p:val>
                                            <p:strVal val="ppt_y"/>
                                          </p:val>
                                        </p:tav>
                                        <p:tav tm="100000">
                                          <p:val>
                                            <p:strVal val="ppt_y+.1"/>
                                          </p:val>
                                        </p:tav>
                                      </p:tavLst>
                                    </p:anim>
                                    <p:set>
                                      <p:cBhvr>
                                        <p:cTn id="82" dur="1" fill="hold">
                                          <p:stCondLst>
                                            <p:cond delay="149"/>
                                          </p:stCondLst>
                                        </p:cTn>
                                        <p:tgtEl>
                                          <p:spTgt spid="8"/>
                                        </p:tgtEl>
                                        <p:attrNameLst>
                                          <p:attrName>style.visibility</p:attrName>
                                        </p:attrNameLst>
                                      </p:cBhvr>
                                      <p:to>
                                        <p:strVal val="hidden"/>
                                      </p:to>
                                    </p:set>
                                  </p:childTnLst>
                                </p:cTn>
                              </p:par>
                              <p:par>
                                <p:cTn id="83" presetID="42" presetClass="exit" presetSubtype="0" fill="hold" nodeType="withEffect">
                                  <p:stCondLst>
                                    <p:cond delay="0"/>
                                  </p:stCondLst>
                                  <p:childTnLst>
                                    <p:animEffect transition="out" filter="fade">
                                      <p:cBhvr>
                                        <p:cTn id="84" dur="150"/>
                                        <p:tgtEl>
                                          <p:spTgt spid="7"/>
                                        </p:tgtEl>
                                      </p:cBhvr>
                                    </p:animEffect>
                                    <p:anim calcmode="lin" valueType="num">
                                      <p:cBhvr>
                                        <p:cTn id="85" dur="150"/>
                                        <p:tgtEl>
                                          <p:spTgt spid="7"/>
                                        </p:tgtEl>
                                        <p:attrNameLst>
                                          <p:attrName>ppt_x</p:attrName>
                                        </p:attrNameLst>
                                      </p:cBhvr>
                                      <p:tavLst>
                                        <p:tav tm="0">
                                          <p:val>
                                            <p:strVal val="ppt_x"/>
                                          </p:val>
                                        </p:tav>
                                        <p:tav tm="100000">
                                          <p:val>
                                            <p:strVal val="ppt_x"/>
                                          </p:val>
                                        </p:tav>
                                      </p:tavLst>
                                    </p:anim>
                                    <p:anim calcmode="lin" valueType="num">
                                      <p:cBhvr>
                                        <p:cTn id="86" dur="150"/>
                                        <p:tgtEl>
                                          <p:spTgt spid="7"/>
                                        </p:tgtEl>
                                        <p:attrNameLst>
                                          <p:attrName>ppt_y</p:attrName>
                                        </p:attrNameLst>
                                      </p:cBhvr>
                                      <p:tavLst>
                                        <p:tav tm="0">
                                          <p:val>
                                            <p:strVal val="ppt_y"/>
                                          </p:val>
                                        </p:tav>
                                        <p:tav tm="100000">
                                          <p:val>
                                            <p:strVal val="ppt_y+.1"/>
                                          </p:val>
                                        </p:tav>
                                      </p:tavLst>
                                    </p:anim>
                                    <p:set>
                                      <p:cBhvr>
                                        <p:cTn id="87" dur="1" fill="hold">
                                          <p:stCondLst>
                                            <p:cond delay="149"/>
                                          </p:stCondLst>
                                        </p:cTn>
                                        <p:tgtEl>
                                          <p:spTgt spid="7"/>
                                        </p:tgtEl>
                                        <p:attrNameLst>
                                          <p:attrName>style.visibility</p:attrName>
                                        </p:attrNameLst>
                                      </p:cBhvr>
                                      <p:to>
                                        <p:strVal val="hidden"/>
                                      </p:to>
                                    </p:set>
                                  </p:childTnLst>
                                </p:cTn>
                              </p:par>
                              <p:par>
                                <p:cTn id="88" presetID="42" presetClass="exit" presetSubtype="0" fill="hold" nodeType="withEffect">
                                  <p:stCondLst>
                                    <p:cond delay="0"/>
                                  </p:stCondLst>
                                  <p:childTnLst>
                                    <p:animEffect transition="out" filter="fade">
                                      <p:cBhvr>
                                        <p:cTn id="89" dur="150"/>
                                        <p:tgtEl>
                                          <p:spTgt spid="6"/>
                                        </p:tgtEl>
                                      </p:cBhvr>
                                    </p:animEffect>
                                    <p:anim calcmode="lin" valueType="num">
                                      <p:cBhvr>
                                        <p:cTn id="90" dur="150"/>
                                        <p:tgtEl>
                                          <p:spTgt spid="6"/>
                                        </p:tgtEl>
                                        <p:attrNameLst>
                                          <p:attrName>ppt_x</p:attrName>
                                        </p:attrNameLst>
                                      </p:cBhvr>
                                      <p:tavLst>
                                        <p:tav tm="0">
                                          <p:val>
                                            <p:strVal val="ppt_x"/>
                                          </p:val>
                                        </p:tav>
                                        <p:tav tm="100000">
                                          <p:val>
                                            <p:strVal val="ppt_x"/>
                                          </p:val>
                                        </p:tav>
                                      </p:tavLst>
                                    </p:anim>
                                    <p:anim calcmode="lin" valueType="num">
                                      <p:cBhvr>
                                        <p:cTn id="91" dur="150"/>
                                        <p:tgtEl>
                                          <p:spTgt spid="6"/>
                                        </p:tgtEl>
                                        <p:attrNameLst>
                                          <p:attrName>ppt_y</p:attrName>
                                        </p:attrNameLst>
                                      </p:cBhvr>
                                      <p:tavLst>
                                        <p:tav tm="0">
                                          <p:val>
                                            <p:strVal val="ppt_y"/>
                                          </p:val>
                                        </p:tav>
                                        <p:tav tm="100000">
                                          <p:val>
                                            <p:strVal val="ppt_y+.1"/>
                                          </p:val>
                                        </p:tav>
                                      </p:tavLst>
                                    </p:anim>
                                    <p:set>
                                      <p:cBhvr>
                                        <p:cTn id="92" dur="1" fill="hold">
                                          <p:stCondLst>
                                            <p:cond delay="149"/>
                                          </p:stCondLst>
                                        </p:cTn>
                                        <p:tgtEl>
                                          <p:spTgt spid="6"/>
                                        </p:tgtEl>
                                        <p:attrNameLst>
                                          <p:attrName>style.visibility</p:attrName>
                                        </p:attrNameLst>
                                      </p:cBhvr>
                                      <p:to>
                                        <p:strVal val="hidden"/>
                                      </p:to>
                                    </p:set>
                                  </p:childTnLst>
                                </p:cTn>
                              </p:par>
                              <p:par>
                                <p:cTn id="93" presetID="42" presetClass="exit" presetSubtype="0" fill="hold" nodeType="withEffect">
                                  <p:stCondLst>
                                    <p:cond delay="0"/>
                                  </p:stCondLst>
                                  <p:childTnLst>
                                    <p:animEffect transition="out" filter="fade">
                                      <p:cBhvr>
                                        <p:cTn id="94" dur="150"/>
                                        <p:tgtEl>
                                          <p:spTgt spid="11"/>
                                        </p:tgtEl>
                                      </p:cBhvr>
                                    </p:animEffect>
                                    <p:anim calcmode="lin" valueType="num">
                                      <p:cBhvr>
                                        <p:cTn id="95" dur="150"/>
                                        <p:tgtEl>
                                          <p:spTgt spid="11"/>
                                        </p:tgtEl>
                                        <p:attrNameLst>
                                          <p:attrName>ppt_x</p:attrName>
                                        </p:attrNameLst>
                                      </p:cBhvr>
                                      <p:tavLst>
                                        <p:tav tm="0">
                                          <p:val>
                                            <p:strVal val="ppt_x"/>
                                          </p:val>
                                        </p:tav>
                                        <p:tav tm="100000">
                                          <p:val>
                                            <p:strVal val="ppt_x"/>
                                          </p:val>
                                        </p:tav>
                                      </p:tavLst>
                                    </p:anim>
                                    <p:anim calcmode="lin" valueType="num">
                                      <p:cBhvr>
                                        <p:cTn id="96" dur="150"/>
                                        <p:tgtEl>
                                          <p:spTgt spid="11"/>
                                        </p:tgtEl>
                                        <p:attrNameLst>
                                          <p:attrName>ppt_y</p:attrName>
                                        </p:attrNameLst>
                                      </p:cBhvr>
                                      <p:tavLst>
                                        <p:tav tm="0">
                                          <p:val>
                                            <p:strVal val="ppt_y"/>
                                          </p:val>
                                        </p:tav>
                                        <p:tav tm="100000">
                                          <p:val>
                                            <p:strVal val="ppt_y+.1"/>
                                          </p:val>
                                        </p:tav>
                                      </p:tavLst>
                                    </p:anim>
                                    <p:set>
                                      <p:cBhvr>
                                        <p:cTn id="97" dur="1" fill="hold">
                                          <p:stCondLst>
                                            <p:cond delay="149"/>
                                          </p:stCondLst>
                                        </p:cTn>
                                        <p:tgtEl>
                                          <p:spTgt spid="11"/>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50"/>
                                        <p:tgtEl>
                                          <p:spTgt spid="10"/>
                                        </p:tgtEl>
                                      </p:cBhvr>
                                    </p:animEffect>
                                    <p:anim calcmode="lin" valueType="num">
                                      <p:cBhvr>
                                        <p:cTn id="100" dur="150"/>
                                        <p:tgtEl>
                                          <p:spTgt spid="10"/>
                                        </p:tgtEl>
                                        <p:attrNameLst>
                                          <p:attrName>ppt_x</p:attrName>
                                        </p:attrNameLst>
                                      </p:cBhvr>
                                      <p:tavLst>
                                        <p:tav tm="0">
                                          <p:val>
                                            <p:strVal val="ppt_x"/>
                                          </p:val>
                                        </p:tav>
                                        <p:tav tm="100000">
                                          <p:val>
                                            <p:strVal val="ppt_x"/>
                                          </p:val>
                                        </p:tav>
                                      </p:tavLst>
                                    </p:anim>
                                    <p:anim calcmode="lin" valueType="num">
                                      <p:cBhvr>
                                        <p:cTn id="101" dur="150"/>
                                        <p:tgtEl>
                                          <p:spTgt spid="10"/>
                                        </p:tgtEl>
                                        <p:attrNameLst>
                                          <p:attrName>ppt_y</p:attrName>
                                        </p:attrNameLst>
                                      </p:cBhvr>
                                      <p:tavLst>
                                        <p:tav tm="0">
                                          <p:val>
                                            <p:strVal val="ppt_y"/>
                                          </p:val>
                                        </p:tav>
                                        <p:tav tm="100000">
                                          <p:val>
                                            <p:strVal val="ppt_y+.1"/>
                                          </p:val>
                                        </p:tav>
                                      </p:tavLst>
                                    </p:anim>
                                    <p:set>
                                      <p:cBhvr>
                                        <p:cTn id="102" dur="1" fill="hold">
                                          <p:stCondLst>
                                            <p:cond delay="149"/>
                                          </p:stCondLst>
                                        </p:cTn>
                                        <p:tgtEl>
                                          <p:spTgt spid="10"/>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50"/>
                                        <p:tgtEl>
                                          <p:spTgt spid="9"/>
                                        </p:tgtEl>
                                      </p:cBhvr>
                                    </p:animEffect>
                                    <p:anim calcmode="lin" valueType="num">
                                      <p:cBhvr>
                                        <p:cTn id="105" dur="150"/>
                                        <p:tgtEl>
                                          <p:spTgt spid="9"/>
                                        </p:tgtEl>
                                        <p:attrNameLst>
                                          <p:attrName>ppt_x</p:attrName>
                                        </p:attrNameLst>
                                      </p:cBhvr>
                                      <p:tavLst>
                                        <p:tav tm="0">
                                          <p:val>
                                            <p:strVal val="ppt_x"/>
                                          </p:val>
                                        </p:tav>
                                        <p:tav tm="100000">
                                          <p:val>
                                            <p:strVal val="ppt_x"/>
                                          </p:val>
                                        </p:tav>
                                      </p:tavLst>
                                    </p:anim>
                                    <p:anim calcmode="lin" valueType="num">
                                      <p:cBhvr>
                                        <p:cTn id="106" dur="150"/>
                                        <p:tgtEl>
                                          <p:spTgt spid="9"/>
                                        </p:tgtEl>
                                        <p:attrNameLst>
                                          <p:attrName>ppt_y</p:attrName>
                                        </p:attrNameLst>
                                      </p:cBhvr>
                                      <p:tavLst>
                                        <p:tav tm="0">
                                          <p:val>
                                            <p:strVal val="ppt_y"/>
                                          </p:val>
                                        </p:tav>
                                        <p:tav tm="100000">
                                          <p:val>
                                            <p:strVal val="ppt_y+.1"/>
                                          </p:val>
                                        </p:tav>
                                      </p:tavLst>
                                    </p:anim>
                                    <p:set>
                                      <p:cBhvr>
                                        <p:cTn id="107" dur="1" fill="hold">
                                          <p:stCondLst>
                                            <p:cond delay="149"/>
                                          </p:stCondLst>
                                        </p:cTn>
                                        <p:tgtEl>
                                          <p:spTgt spid="9"/>
                                        </p:tgtEl>
                                        <p:attrNameLst>
                                          <p:attrName>style.visibility</p:attrName>
                                        </p:attrNameLst>
                                      </p:cBhvr>
                                      <p:to>
                                        <p:strVal val="hidden"/>
                                      </p:to>
                                    </p:set>
                                  </p:childTnLst>
                                </p:cTn>
                              </p:par>
                              <p:par>
                                <p:cTn id="108" presetID="42" presetClass="exit" presetSubtype="0" fill="hold" nodeType="withEffect">
                                  <p:stCondLst>
                                    <p:cond delay="0"/>
                                  </p:stCondLst>
                                  <p:childTnLst>
                                    <p:animEffect transition="out" filter="fade">
                                      <p:cBhvr>
                                        <p:cTn id="109" dur="150"/>
                                        <p:tgtEl>
                                          <p:spTgt spid="13"/>
                                        </p:tgtEl>
                                      </p:cBhvr>
                                    </p:animEffect>
                                    <p:anim calcmode="lin" valueType="num">
                                      <p:cBhvr>
                                        <p:cTn id="110" dur="150"/>
                                        <p:tgtEl>
                                          <p:spTgt spid="13"/>
                                        </p:tgtEl>
                                        <p:attrNameLst>
                                          <p:attrName>ppt_x</p:attrName>
                                        </p:attrNameLst>
                                      </p:cBhvr>
                                      <p:tavLst>
                                        <p:tav tm="0">
                                          <p:val>
                                            <p:strVal val="ppt_x"/>
                                          </p:val>
                                        </p:tav>
                                        <p:tav tm="100000">
                                          <p:val>
                                            <p:strVal val="ppt_x"/>
                                          </p:val>
                                        </p:tav>
                                      </p:tavLst>
                                    </p:anim>
                                    <p:anim calcmode="lin" valueType="num">
                                      <p:cBhvr>
                                        <p:cTn id="111" dur="150"/>
                                        <p:tgtEl>
                                          <p:spTgt spid="13"/>
                                        </p:tgtEl>
                                        <p:attrNameLst>
                                          <p:attrName>ppt_y</p:attrName>
                                        </p:attrNameLst>
                                      </p:cBhvr>
                                      <p:tavLst>
                                        <p:tav tm="0">
                                          <p:val>
                                            <p:strVal val="ppt_y"/>
                                          </p:val>
                                        </p:tav>
                                        <p:tav tm="100000">
                                          <p:val>
                                            <p:strVal val="ppt_y+.1"/>
                                          </p:val>
                                        </p:tav>
                                      </p:tavLst>
                                    </p:anim>
                                    <p:set>
                                      <p:cBhvr>
                                        <p:cTn id="112" dur="1" fill="hold">
                                          <p:stCondLst>
                                            <p:cond delay="149"/>
                                          </p:stCondLst>
                                        </p:cTn>
                                        <p:tgtEl>
                                          <p:spTgt spid="13"/>
                                        </p:tgtEl>
                                        <p:attrNameLst>
                                          <p:attrName>style.visibility</p:attrName>
                                        </p:attrNameLst>
                                      </p:cBhvr>
                                      <p:to>
                                        <p:strVal val="hidden"/>
                                      </p:to>
                                    </p:set>
                                  </p:childTnLst>
                                </p:cTn>
                              </p:par>
                              <p:par>
                                <p:cTn id="113" presetID="2" presetClass="exit" presetSubtype="8" fill="hold" nodeType="withEffect">
                                  <p:stCondLst>
                                    <p:cond delay="0"/>
                                  </p:stCondLst>
                                  <p:childTnLst>
                                    <p:anim calcmode="lin" valueType="num">
                                      <p:cBhvr additive="base">
                                        <p:cTn id="114" dur="150"/>
                                        <p:tgtEl>
                                          <p:spTgt spid="4"/>
                                        </p:tgtEl>
                                        <p:attrNameLst>
                                          <p:attrName>ppt_x</p:attrName>
                                        </p:attrNameLst>
                                      </p:cBhvr>
                                      <p:tavLst>
                                        <p:tav tm="0">
                                          <p:val>
                                            <p:strVal val="ppt_x"/>
                                          </p:val>
                                        </p:tav>
                                        <p:tav tm="100000">
                                          <p:val>
                                            <p:strVal val="0-ppt_w/2"/>
                                          </p:val>
                                        </p:tav>
                                      </p:tavLst>
                                    </p:anim>
                                    <p:anim calcmode="lin" valueType="num">
                                      <p:cBhvr additive="base">
                                        <p:cTn id="115" dur="150"/>
                                        <p:tgtEl>
                                          <p:spTgt spid="4"/>
                                        </p:tgtEl>
                                        <p:attrNameLst>
                                          <p:attrName>ppt_y</p:attrName>
                                        </p:attrNameLst>
                                      </p:cBhvr>
                                      <p:tavLst>
                                        <p:tav tm="0">
                                          <p:val>
                                            <p:strVal val="ppt_y"/>
                                          </p:val>
                                        </p:tav>
                                        <p:tav tm="100000">
                                          <p:val>
                                            <p:strVal val="ppt_y"/>
                                          </p:val>
                                        </p:tav>
                                      </p:tavLst>
                                    </p:anim>
                                    <p:set>
                                      <p:cBhvr>
                                        <p:cTn id="116" dur="1" fill="hold">
                                          <p:stCondLst>
                                            <p:cond delay="1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3314700" y="142875"/>
            <a:ext cx="11656070" cy="12353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228725" y="1571625"/>
            <a:ext cx="4991100" cy="5715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2200275" y="2447925"/>
            <a:ext cx="14277975" cy="590550"/>
          </a:xfrm>
          <a:prstGeom prst="rect">
            <a:avLst/>
          </a:prstGeom>
        </p:spPr>
      </p:pic>
      <p:pic>
        <p:nvPicPr>
          <p:cNvPr id="5" name="Image 3" descr="preencoded.png"/>
          <p:cNvPicPr>
            <a:picLocks noChangeAspect="1"/>
          </p:cNvPicPr>
          <p:nvPr/>
        </p:nvPicPr>
        <p:blipFill>
          <a:blip r:embed="rId8">
            <a:extLst>
              <a:ext uri="{96DAC541-7B7A-43D3-8B79-37D633B846F1}">
                <asvg:svgBlip xmlns="" xmlns:asvg="http://schemas.microsoft.com/office/drawing/2016/SVG/main" r:embed="rId9"/>
              </a:ext>
            </a:extLst>
          </a:blip>
          <a:srcRect/>
          <a:stretch/>
        </p:blipFill>
        <p:spPr>
          <a:xfrm>
            <a:off x="5505450" y="3657600"/>
            <a:ext cx="5251149" cy="6297453"/>
          </a:xfrm>
          <a:prstGeom prst="rect">
            <a:avLst/>
          </a:prstGeom>
        </p:spPr>
      </p:pic>
      <p:pic>
        <p:nvPicPr>
          <p:cNvPr id="6" name="Image 4" descr="preencoded.png"/>
          <p:cNvPicPr>
            <a:picLocks noChangeAspect="1"/>
          </p:cNvPicPr>
          <p:nvPr/>
        </p:nvPicPr>
        <p:blipFill>
          <a:blip r:embed="rId10">
            <a:extLst>
              <a:ext uri="{96DAC541-7B7A-43D3-8B79-37D633B846F1}">
                <asvg:svgBlip xmlns="" xmlns:asvg="http://schemas.microsoft.com/office/drawing/2016/SVG/main" r:embed="rId11"/>
              </a:ext>
            </a:extLst>
          </a:blip>
          <a:srcRect/>
          <a:stretch/>
        </p:blipFill>
        <p:spPr>
          <a:xfrm>
            <a:off x="5534025" y="5924550"/>
            <a:ext cx="1679265" cy="3386168"/>
          </a:xfrm>
          <a:prstGeom prst="rect">
            <a:avLst/>
          </a:prstGeom>
        </p:spPr>
      </p:pic>
      <p:pic>
        <p:nvPicPr>
          <p:cNvPr id="7" name="Image 5" descr="preencoded.png"/>
          <p:cNvPicPr>
            <a:picLocks noChangeAspect="1"/>
          </p:cNvPicPr>
          <p:nvPr/>
        </p:nvPicPr>
        <p:blipFill>
          <a:blip r:embed="rId12">
            <a:extLst>
              <a:ext uri="{96DAC541-7B7A-43D3-8B79-37D633B846F1}">
                <asvg:svgBlip xmlns="" xmlns:asvg="http://schemas.microsoft.com/office/drawing/2016/SVG/main" r:embed="rId13"/>
              </a:ext>
            </a:extLst>
          </a:blip>
          <a:srcRect/>
          <a:stretch/>
        </p:blipFill>
        <p:spPr>
          <a:xfrm>
            <a:off x="7210425" y="6400800"/>
            <a:ext cx="1176728" cy="2917483"/>
          </a:xfrm>
          <a:prstGeom prst="rect">
            <a:avLst/>
          </a:prstGeom>
        </p:spPr>
      </p:pic>
      <p:pic>
        <p:nvPicPr>
          <p:cNvPr id="8" name="Image 6" descr="preencoded.png"/>
          <p:cNvPicPr>
            <a:picLocks noChangeAspect="1"/>
          </p:cNvPicPr>
          <p:nvPr/>
        </p:nvPicPr>
        <p:blipFill>
          <a:blip r:embed="rId14">
            <a:extLst>
              <a:ext uri="{96DAC541-7B7A-43D3-8B79-37D633B846F1}">
                <asvg:svgBlip xmlns="" xmlns:asvg="http://schemas.microsoft.com/office/drawing/2016/SVG/main" r:embed="rId15"/>
              </a:ext>
            </a:extLst>
          </a:blip>
          <a:srcRect/>
          <a:stretch/>
        </p:blipFill>
        <p:spPr>
          <a:xfrm>
            <a:off x="8382000" y="7553325"/>
            <a:ext cx="1176728" cy="1769020"/>
          </a:xfrm>
          <a:prstGeom prst="rect">
            <a:avLst/>
          </a:prstGeom>
        </p:spPr>
      </p:pic>
      <p:pic>
        <p:nvPicPr>
          <p:cNvPr id="9" name="Image 7" descr="preencoded.png"/>
          <p:cNvPicPr>
            <a:picLocks noChangeAspect="1"/>
          </p:cNvPicPr>
          <p:nvPr/>
        </p:nvPicPr>
        <p:blipFill>
          <a:blip r:embed="rId16">
            <a:extLst>
              <a:ext uri="{96DAC541-7B7A-43D3-8B79-37D633B846F1}">
                <asvg:svgBlip xmlns="" xmlns:asvg="http://schemas.microsoft.com/office/drawing/2016/SVG/main" r:embed="rId17"/>
              </a:ext>
            </a:extLst>
          </a:blip>
          <a:srcRect/>
          <a:stretch/>
        </p:blipFill>
        <p:spPr>
          <a:xfrm>
            <a:off x="9540377" y="8401240"/>
            <a:ext cx="461646" cy="909478"/>
          </a:xfrm>
          <a:prstGeom prst="rect">
            <a:avLst/>
          </a:prstGeom>
        </p:spPr>
      </p:pic>
      <p:pic>
        <p:nvPicPr>
          <p:cNvPr id="10" name="Image 8" descr="preencoded.png"/>
          <p:cNvPicPr>
            <a:picLocks noChangeAspect="1"/>
          </p:cNvPicPr>
          <p:nvPr/>
        </p:nvPicPr>
        <p:blipFill>
          <a:blip r:embed="rId18">
            <a:extLst>
              <a:ext uri="{96DAC541-7B7A-43D3-8B79-37D633B846F1}">
                <asvg:svgBlip xmlns="" xmlns:asvg="http://schemas.microsoft.com/office/drawing/2016/SVG/main" r:embed="rId19"/>
              </a:ext>
            </a:extLst>
          </a:blip>
          <a:srcRect/>
          <a:stretch/>
        </p:blipFill>
        <p:spPr>
          <a:xfrm>
            <a:off x="5534025" y="4267200"/>
            <a:ext cx="2996933" cy="1682344"/>
          </a:xfrm>
          <a:prstGeom prst="rect">
            <a:avLst/>
          </a:prstGeom>
        </p:spPr>
      </p:pic>
      <p:pic>
        <p:nvPicPr>
          <p:cNvPr id="11" name="Image 9" descr="preencoded.png"/>
          <p:cNvPicPr>
            <a:picLocks noChangeAspect="1"/>
          </p:cNvPicPr>
          <p:nvPr/>
        </p:nvPicPr>
        <p:blipFill>
          <a:blip r:embed="rId20">
            <a:extLst>
              <a:ext uri="{96DAC541-7B7A-43D3-8B79-37D633B846F1}">
                <asvg:svgBlip xmlns="" xmlns:asvg="http://schemas.microsoft.com/office/drawing/2016/SVG/main" r:embed="rId21"/>
              </a:ext>
            </a:extLst>
          </a:blip>
          <a:srcRect/>
          <a:stretch/>
        </p:blipFill>
        <p:spPr>
          <a:xfrm>
            <a:off x="8524875" y="4467225"/>
            <a:ext cx="1236985" cy="1479238"/>
          </a:xfrm>
          <a:prstGeom prst="rect">
            <a:avLst/>
          </a:prstGeom>
        </p:spPr>
      </p:pic>
      <p:pic>
        <p:nvPicPr>
          <p:cNvPr id="12" name="Image 10" descr="preencoded.png"/>
          <p:cNvPicPr>
            <a:picLocks noChangeAspect="1"/>
          </p:cNvPicPr>
          <p:nvPr/>
        </p:nvPicPr>
        <p:blipFill>
          <a:blip r:embed="rId22">
            <a:extLst>
              <a:ext uri="{96DAC541-7B7A-43D3-8B79-37D633B846F1}">
                <asvg:svgBlip xmlns="" xmlns:asvg="http://schemas.microsoft.com/office/drawing/2016/SVG/main" r:embed="rId23"/>
              </a:ext>
            </a:extLst>
          </a:blip>
          <a:srcRect/>
          <a:stretch/>
        </p:blipFill>
        <p:spPr>
          <a:xfrm>
            <a:off x="10763250" y="9105900"/>
            <a:ext cx="2043968" cy="420850"/>
          </a:xfrm>
          <a:prstGeom prst="rect">
            <a:avLst/>
          </a:prstGeom>
        </p:spPr>
      </p:pic>
      <p:pic>
        <p:nvPicPr>
          <p:cNvPr id="13" name="Image 11" descr="preencoded.png"/>
          <p:cNvPicPr>
            <a:picLocks noChangeAspect="1"/>
          </p:cNvPicPr>
          <p:nvPr/>
        </p:nvPicPr>
        <p:blipFill>
          <a:blip r:embed="rId24">
            <a:extLst>
              <a:ext uri="{96DAC541-7B7A-43D3-8B79-37D633B846F1}">
                <asvg:svgBlip xmlns="" xmlns:asvg="http://schemas.microsoft.com/office/drawing/2016/SVG/main" r:embed="rId25"/>
              </a:ext>
            </a:extLst>
          </a:blip>
          <a:srcRect/>
          <a:stretch/>
        </p:blipFill>
        <p:spPr>
          <a:xfrm>
            <a:off x="5543550" y="5695950"/>
            <a:ext cx="7263668" cy="420850"/>
          </a:xfrm>
          <a:prstGeom prst="rect">
            <a:avLst/>
          </a:prstGeom>
        </p:spPr>
      </p:pic>
      <p:pic>
        <p:nvPicPr>
          <p:cNvPr id="14" name="Image 12" descr="preencoded.png"/>
          <p:cNvPicPr>
            <a:picLocks noChangeAspect="1"/>
          </p:cNvPicPr>
          <p:nvPr/>
        </p:nvPicPr>
        <p:blipFill>
          <a:blip r:embed="rId26"/>
          <a:srcRect/>
          <a:stretch/>
        </p:blipFill>
        <p:spPr>
          <a:xfrm>
            <a:off x="9547873" y="7640002"/>
            <a:ext cx="2996933" cy="1682343"/>
          </a:xfrm>
          <a:prstGeom prst="rect">
            <a:avLst/>
          </a:prstGeom>
        </p:spPr>
      </p:pic>
      <p:pic>
        <p:nvPicPr>
          <p:cNvPr id="15" name="Image 13" descr="preencoded.png"/>
          <p:cNvPicPr>
            <a:picLocks noChangeAspect="1"/>
          </p:cNvPicPr>
          <p:nvPr/>
        </p:nvPicPr>
        <p:blipFill>
          <a:blip r:embed="rId27"/>
          <a:srcRect/>
          <a:stretch/>
        </p:blipFill>
        <p:spPr>
          <a:xfrm>
            <a:off x="9553545" y="7839075"/>
            <a:ext cx="1236985" cy="1483270"/>
          </a:xfrm>
          <a:prstGeom prst="rect">
            <a:avLst/>
          </a:prstGeom>
        </p:spPr>
      </p:pic>
      <p:sp>
        <p:nvSpPr>
          <p:cNvPr id="25"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 xmlns:ma14="http://schemas.microsoft.com/office/mac/drawingml/2011/main" val="0"/>
            </a:ext>
          </a:extLst>
        </p:spPr>
        <p:txBody>
          <a:bodyPr/>
          <a:lstStyle>
            <a:lvl1pPr>
              <a:defRPr sz="100">
                <a:latin typeface="Arial"/>
                <a:ea typeface="Arial"/>
                <a:cs typeface="Arial"/>
              </a:defRPr>
            </a:lvl1pPr>
          </a:lstStyle>
          <a:p>
            <a:pPr algn="l"/>
            <a:fld id="{F7021451-1387-4CA6-816F-3879F97B5CBC}" type="slidenum">
              <a:rPr lang="en-US" b="0"/>
              <a:t>8</a:t>
            </a:fld>
            <a:endParaRPr lang="en-US"/>
          </a:p>
        </p:txBody>
      </p:sp>
      <p:sp>
        <p:nvSpPr>
          <p:cNvPr id="17" name="Rectangle 16">
            <a:extLst>
              <a:ext uri="{FF2B5EF4-FFF2-40B4-BE49-F238E27FC236}">
                <a16:creationId xmlns:a16="http://schemas.microsoft.com/office/drawing/2014/main" id="{BA1DCA3E-C227-9DFF-F669-77069EDF4E2A}"/>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06</a:t>
            </a:r>
          </a:p>
        </p:txBody>
      </p:sp>
    </p:spTree>
    <p:extLst>
      <p:ext uri="{BB962C8B-B14F-4D97-AF65-F5344CB8AC3E}">
        <p14:creationId xmlns:p14="http://schemas.microsoft.com/office/powerpoint/2010/main" val="369286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300"/>
                                        <p:tgtEl>
                                          <p:spTgt spid="5"/>
                                        </p:tgtEl>
                                      </p:cBhvr>
                                    </p:animEffect>
                                    <p:anim calcmode="lin" valueType="num">
                                      <p:cBhvr>
                                        <p:cTn id="16" dur="300" fill="hold"/>
                                        <p:tgtEl>
                                          <p:spTgt spid="5"/>
                                        </p:tgtEl>
                                        <p:attrNameLst>
                                          <p:attrName>ppt_x</p:attrName>
                                        </p:attrNameLst>
                                      </p:cBhvr>
                                      <p:tavLst>
                                        <p:tav tm="0">
                                          <p:val>
                                            <p:strVal val="#ppt_x"/>
                                          </p:val>
                                        </p:tav>
                                        <p:tav tm="100000">
                                          <p:val>
                                            <p:strVal val="#ppt_x"/>
                                          </p:val>
                                        </p:tav>
                                      </p:tavLst>
                                    </p:anim>
                                    <p:anim calcmode="lin" valueType="num">
                                      <p:cBhvr>
                                        <p:cTn id="17" dur="3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0-#ppt_w/2"/>
                                          </p:val>
                                        </p:tav>
                                        <p:tav tm="100000">
                                          <p:val>
                                            <p:strVal val="#ppt_x"/>
                                          </p:val>
                                        </p:tav>
                                      </p:tavLst>
                                    </p:anim>
                                    <p:anim calcmode="lin" valueType="num">
                                      <p:cBhvr additive="base">
                                        <p:cTn id="23" dur="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250" fill="hold"/>
                                        <p:tgtEl>
                                          <p:spTgt spid="7"/>
                                        </p:tgtEl>
                                        <p:attrNameLst>
                                          <p:attrName>ppt_x</p:attrName>
                                        </p:attrNameLst>
                                      </p:cBhvr>
                                      <p:tavLst>
                                        <p:tav tm="0">
                                          <p:val>
                                            <p:strVal val="0-#ppt_w/2"/>
                                          </p:val>
                                        </p:tav>
                                        <p:tav tm="100000">
                                          <p:val>
                                            <p:strVal val="#ppt_x"/>
                                          </p:val>
                                        </p:tav>
                                      </p:tavLst>
                                    </p:anim>
                                    <p:anim calcmode="lin" valueType="num">
                                      <p:cBhvr additive="base">
                                        <p:cTn id="29"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250" fill="hold"/>
                                        <p:tgtEl>
                                          <p:spTgt spid="8"/>
                                        </p:tgtEl>
                                        <p:attrNameLst>
                                          <p:attrName>ppt_x</p:attrName>
                                        </p:attrNameLst>
                                      </p:cBhvr>
                                      <p:tavLst>
                                        <p:tav tm="0">
                                          <p:val>
                                            <p:strVal val="0-#ppt_w/2"/>
                                          </p:val>
                                        </p:tav>
                                        <p:tav tm="100000">
                                          <p:val>
                                            <p:strVal val="#ppt_x"/>
                                          </p:val>
                                        </p:tav>
                                      </p:tavLst>
                                    </p:anim>
                                    <p:anim calcmode="lin" valueType="num">
                                      <p:cBhvr additive="base">
                                        <p:cTn id="35" dur="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250" fill="hold"/>
                                        <p:tgtEl>
                                          <p:spTgt spid="14"/>
                                        </p:tgtEl>
                                        <p:attrNameLst>
                                          <p:attrName>ppt_x</p:attrName>
                                        </p:attrNameLst>
                                      </p:cBhvr>
                                      <p:tavLst>
                                        <p:tav tm="0">
                                          <p:val>
                                            <p:strVal val="0-#ppt_w/2"/>
                                          </p:val>
                                        </p:tav>
                                        <p:tav tm="100000">
                                          <p:val>
                                            <p:strVal val="#ppt_x"/>
                                          </p:val>
                                        </p:tav>
                                      </p:tavLst>
                                    </p:anim>
                                    <p:anim calcmode="lin" valueType="num">
                                      <p:cBhvr additive="base">
                                        <p:cTn id="41" dur="2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2" fill="hold" nodeType="clickEffect">
                                  <p:stCondLst>
                                    <p:cond delay="0"/>
                                  </p:stCondLst>
                                  <p:childTnLst>
                                    <p:anim calcmode="lin" valueType="num">
                                      <p:cBhvr additive="base">
                                        <p:cTn id="45" dur="250"/>
                                        <p:tgtEl>
                                          <p:spTgt spid="14"/>
                                        </p:tgtEl>
                                        <p:attrNameLst>
                                          <p:attrName>ppt_x</p:attrName>
                                        </p:attrNameLst>
                                      </p:cBhvr>
                                      <p:tavLst>
                                        <p:tav tm="0">
                                          <p:val>
                                            <p:strVal val="ppt_x"/>
                                          </p:val>
                                        </p:tav>
                                        <p:tav tm="100000">
                                          <p:val>
                                            <p:strVal val="1+ppt_w/2"/>
                                          </p:val>
                                        </p:tav>
                                      </p:tavLst>
                                    </p:anim>
                                    <p:anim calcmode="lin" valueType="num">
                                      <p:cBhvr additive="base">
                                        <p:cTn id="46" dur="250"/>
                                        <p:tgtEl>
                                          <p:spTgt spid="14"/>
                                        </p:tgtEl>
                                        <p:attrNameLst>
                                          <p:attrName>ppt_y</p:attrName>
                                        </p:attrNameLst>
                                      </p:cBhvr>
                                      <p:tavLst>
                                        <p:tav tm="0">
                                          <p:val>
                                            <p:strVal val="ppt_y"/>
                                          </p:val>
                                        </p:tav>
                                        <p:tav tm="100000">
                                          <p:val>
                                            <p:strVal val="ppt_y"/>
                                          </p:val>
                                        </p:tav>
                                      </p:tavLst>
                                    </p:anim>
                                    <p:set>
                                      <p:cBhvr>
                                        <p:cTn id="47" dur="1" fill="hold">
                                          <p:stCondLst>
                                            <p:cond delay="249"/>
                                          </p:stCondLst>
                                        </p:cTn>
                                        <p:tgtEl>
                                          <p:spTgt spid="14"/>
                                        </p:tgtEl>
                                        <p:attrNameLst>
                                          <p:attrName>style.visibility</p:attrName>
                                        </p:attrNameLst>
                                      </p:cBhvr>
                                      <p:to>
                                        <p:strVal val="hidden"/>
                                      </p:to>
                                    </p:set>
                                  </p:childTnLst>
                                </p:cTn>
                              </p:par>
                            </p:childTnLst>
                          </p:cTn>
                        </p:par>
                        <p:par>
                          <p:cTn id="48" fill="hold">
                            <p:stCondLst>
                              <p:cond delay="250"/>
                            </p:stCondLst>
                            <p:childTnLst>
                              <p:par>
                                <p:cTn id="49" presetID="2" presetClass="entr" presetSubtype="8"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250" fill="hold"/>
                                        <p:tgtEl>
                                          <p:spTgt spid="10"/>
                                        </p:tgtEl>
                                        <p:attrNameLst>
                                          <p:attrName>ppt_x</p:attrName>
                                        </p:attrNameLst>
                                      </p:cBhvr>
                                      <p:tavLst>
                                        <p:tav tm="0">
                                          <p:val>
                                            <p:strVal val="0-#ppt_w/2"/>
                                          </p:val>
                                        </p:tav>
                                        <p:tav tm="100000">
                                          <p:val>
                                            <p:strVal val="#ppt_x"/>
                                          </p:val>
                                        </p:tav>
                                      </p:tavLst>
                                    </p:anim>
                                    <p:anim calcmode="lin" valueType="num">
                                      <p:cBhvr additive="base">
                                        <p:cTn id="52" dur="250" fill="hold"/>
                                        <p:tgtEl>
                                          <p:spTgt spid="10"/>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150" fill="hold"/>
                                        <p:tgtEl>
                                          <p:spTgt spid="13"/>
                                        </p:tgtEl>
                                        <p:attrNameLst>
                                          <p:attrName>ppt_x</p:attrName>
                                        </p:attrNameLst>
                                      </p:cBhvr>
                                      <p:tavLst>
                                        <p:tav tm="0">
                                          <p:val>
                                            <p:strVal val="1+#ppt_w/2"/>
                                          </p:val>
                                        </p:tav>
                                        <p:tav tm="100000">
                                          <p:val>
                                            <p:strVal val="#ppt_x"/>
                                          </p:val>
                                        </p:tav>
                                      </p:tavLst>
                                    </p:anim>
                                    <p:anim calcmode="lin" valueType="num">
                                      <p:cBhvr additive="base">
                                        <p:cTn id="56" dur="1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250" fill="hold"/>
                                        <p:tgtEl>
                                          <p:spTgt spid="15"/>
                                        </p:tgtEl>
                                        <p:attrNameLst>
                                          <p:attrName>ppt_x</p:attrName>
                                        </p:attrNameLst>
                                      </p:cBhvr>
                                      <p:tavLst>
                                        <p:tav tm="0">
                                          <p:val>
                                            <p:strVal val="0-#ppt_w/2"/>
                                          </p:val>
                                        </p:tav>
                                        <p:tav tm="100000">
                                          <p:val>
                                            <p:strVal val="#ppt_x"/>
                                          </p:val>
                                        </p:tav>
                                      </p:tavLst>
                                    </p:anim>
                                    <p:anim calcmode="lin" valueType="num">
                                      <p:cBhvr additive="base">
                                        <p:cTn id="62" dur="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xit" presetSubtype="2" fill="hold" nodeType="clickEffect">
                                  <p:stCondLst>
                                    <p:cond delay="0"/>
                                  </p:stCondLst>
                                  <p:childTnLst>
                                    <p:anim calcmode="lin" valueType="num">
                                      <p:cBhvr additive="base">
                                        <p:cTn id="66" dur="250"/>
                                        <p:tgtEl>
                                          <p:spTgt spid="15"/>
                                        </p:tgtEl>
                                        <p:attrNameLst>
                                          <p:attrName>ppt_x</p:attrName>
                                        </p:attrNameLst>
                                      </p:cBhvr>
                                      <p:tavLst>
                                        <p:tav tm="0">
                                          <p:val>
                                            <p:strVal val="ppt_x"/>
                                          </p:val>
                                        </p:tav>
                                        <p:tav tm="100000">
                                          <p:val>
                                            <p:strVal val="1+ppt_w/2"/>
                                          </p:val>
                                        </p:tav>
                                      </p:tavLst>
                                    </p:anim>
                                    <p:anim calcmode="lin" valueType="num">
                                      <p:cBhvr additive="base">
                                        <p:cTn id="67" dur="250"/>
                                        <p:tgtEl>
                                          <p:spTgt spid="15"/>
                                        </p:tgtEl>
                                        <p:attrNameLst>
                                          <p:attrName>ppt_y</p:attrName>
                                        </p:attrNameLst>
                                      </p:cBhvr>
                                      <p:tavLst>
                                        <p:tav tm="0">
                                          <p:val>
                                            <p:strVal val="ppt_y"/>
                                          </p:val>
                                        </p:tav>
                                        <p:tav tm="100000">
                                          <p:val>
                                            <p:strVal val="ppt_y"/>
                                          </p:val>
                                        </p:tav>
                                      </p:tavLst>
                                    </p:anim>
                                    <p:set>
                                      <p:cBhvr>
                                        <p:cTn id="68" dur="1" fill="hold">
                                          <p:stCondLst>
                                            <p:cond delay="249"/>
                                          </p:stCondLst>
                                        </p:cTn>
                                        <p:tgtEl>
                                          <p:spTgt spid="15"/>
                                        </p:tgtEl>
                                        <p:attrNameLst>
                                          <p:attrName>style.visibility</p:attrName>
                                        </p:attrNameLst>
                                      </p:cBhvr>
                                      <p:to>
                                        <p:strVal val="hidden"/>
                                      </p:to>
                                    </p:set>
                                  </p:childTnLst>
                                </p:cTn>
                              </p:par>
                            </p:childTnLst>
                          </p:cTn>
                        </p:par>
                        <p:par>
                          <p:cTn id="69" fill="hold">
                            <p:stCondLst>
                              <p:cond delay="250"/>
                            </p:stCondLst>
                            <p:childTnLst>
                              <p:par>
                                <p:cTn id="70" presetID="2" presetClass="entr" presetSubtype="8" fill="hold" nodeType="after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additive="base">
                                        <p:cTn id="72" dur="250" fill="hold"/>
                                        <p:tgtEl>
                                          <p:spTgt spid="11"/>
                                        </p:tgtEl>
                                        <p:attrNameLst>
                                          <p:attrName>ppt_x</p:attrName>
                                        </p:attrNameLst>
                                      </p:cBhvr>
                                      <p:tavLst>
                                        <p:tav tm="0">
                                          <p:val>
                                            <p:strVal val="0-#ppt_w/2"/>
                                          </p:val>
                                        </p:tav>
                                        <p:tav tm="100000">
                                          <p:val>
                                            <p:strVal val="#ppt_x"/>
                                          </p:val>
                                        </p:tav>
                                      </p:tavLst>
                                    </p:anim>
                                    <p:anim calcmode="lin" valueType="num">
                                      <p:cBhvr additive="base">
                                        <p:cTn id="73"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additive="base">
                                        <p:cTn id="78" dur="250" fill="hold"/>
                                        <p:tgtEl>
                                          <p:spTgt spid="9"/>
                                        </p:tgtEl>
                                        <p:attrNameLst>
                                          <p:attrName>ppt_x</p:attrName>
                                        </p:attrNameLst>
                                      </p:cBhvr>
                                      <p:tavLst>
                                        <p:tav tm="0">
                                          <p:val>
                                            <p:strVal val="0-#ppt_w/2"/>
                                          </p:val>
                                        </p:tav>
                                        <p:tav tm="100000">
                                          <p:val>
                                            <p:strVal val="#ppt_x"/>
                                          </p:val>
                                        </p:tav>
                                      </p:tavLst>
                                    </p:anim>
                                    <p:anim calcmode="lin" valueType="num">
                                      <p:cBhvr additive="base">
                                        <p:cTn id="79"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xit" presetSubtype="8" fill="hold" nodeType="clickEffect">
                                  <p:stCondLst>
                                    <p:cond delay="0"/>
                                  </p:stCondLst>
                                  <p:childTnLst>
                                    <p:anim calcmode="lin" valueType="num">
                                      <p:cBhvr additive="base">
                                        <p:cTn id="83" dur="150"/>
                                        <p:tgtEl>
                                          <p:spTgt spid="4"/>
                                        </p:tgtEl>
                                        <p:attrNameLst>
                                          <p:attrName>ppt_x</p:attrName>
                                        </p:attrNameLst>
                                      </p:cBhvr>
                                      <p:tavLst>
                                        <p:tav tm="0">
                                          <p:val>
                                            <p:strVal val="ppt_x"/>
                                          </p:val>
                                        </p:tav>
                                        <p:tav tm="100000">
                                          <p:val>
                                            <p:strVal val="0-ppt_w/2"/>
                                          </p:val>
                                        </p:tav>
                                      </p:tavLst>
                                    </p:anim>
                                    <p:anim calcmode="lin" valueType="num">
                                      <p:cBhvr additive="base">
                                        <p:cTn id="84" dur="150"/>
                                        <p:tgtEl>
                                          <p:spTgt spid="4"/>
                                        </p:tgtEl>
                                        <p:attrNameLst>
                                          <p:attrName>ppt_y</p:attrName>
                                        </p:attrNameLst>
                                      </p:cBhvr>
                                      <p:tavLst>
                                        <p:tav tm="0">
                                          <p:val>
                                            <p:strVal val="ppt_y"/>
                                          </p:val>
                                        </p:tav>
                                        <p:tav tm="100000">
                                          <p:val>
                                            <p:strVal val="ppt_y"/>
                                          </p:val>
                                        </p:tav>
                                      </p:tavLst>
                                    </p:anim>
                                    <p:set>
                                      <p:cBhvr>
                                        <p:cTn id="85" dur="1" fill="hold">
                                          <p:stCondLst>
                                            <p:cond delay="149"/>
                                          </p:stCondLst>
                                        </p:cTn>
                                        <p:tgtEl>
                                          <p:spTgt spid="4"/>
                                        </p:tgtEl>
                                        <p:attrNameLst>
                                          <p:attrName>style.visibility</p:attrName>
                                        </p:attrNameLst>
                                      </p:cBhvr>
                                      <p:to>
                                        <p:strVal val="hidden"/>
                                      </p:to>
                                    </p:set>
                                  </p:childTnLst>
                                </p:cTn>
                              </p:par>
                              <p:par>
                                <p:cTn id="86" presetID="2" presetClass="exit" presetSubtype="8" fill="hold" nodeType="withEffect">
                                  <p:stCondLst>
                                    <p:cond delay="0"/>
                                  </p:stCondLst>
                                  <p:childTnLst>
                                    <p:anim calcmode="lin" valueType="num">
                                      <p:cBhvr additive="base">
                                        <p:cTn id="87" dur="150"/>
                                        <p:tgtEl>
                                          <p:spTgt spid="3"/>
                                        </p:tgtEl>
                                        <p:attrNameLst>
                                          <p:attrName>ppt_x</p:attrName>
                                        </p:attrNameLst>
                                      </p:cBhvr>
                                      <p:tavLst>
                                        <p:tav tm="0">
                                          <p:val>
                                            <p:strVal val="ppt_x"/>
                                          </p:val>
                                        </p:tav>
                                        <p:tav tm="100000">
                                          <p:val>
                                            <p:strVal val="0-ppt_w/2"/>
                                          </p:val>
                                        </p:tav>
                                      </p:tavLst>
                                    </p:anim>
                                    <p:anim calcmode="lin" valueType="num">
                                      <p:cBhvr additive="base">
                                        <p:cTn id="88" dur="150"/>
                                        <p:tgtEl>
                                          <p:spTgt spid="3"/>
                                        </p:tgtEl>
                                        <p:attrNameLst>
                                          <p:attrName>ppt_y</p:attrName>
                                        </p:attrNameLst>
                                      </p:cBhvr>
                                      <p:tavLst>
                                        <p:tav tm="0">
                                          <p:val>
                                            <p:strVal val="ppt_y"/>
                                          </p:val>
                                        </p:tav>
                                        <p:tav tm="100000">
                                          <p:val>
                                            <p:strVal val="ppt_y"/>
                                          </p:val>
                                        </p:tav>
                                      </p:tavLst>
                                    </p:anim>
                                    <p:set>
                                      <p:cBhvr>
                                        <p:cTn id="89" dur="1" fill="hold">
                                          <p:stCondLst>
                                            <p:cond delay="149"/>
                                          </p:stCondLst>
                                        </p:cTn>
                                        <p:tgtEl>
                                          <p:spTgt spid="3"/>
                                        </p:tgtEl>
                                        <p:attrNameLst>
                                          <p:attrName>style.visibility</p:attrName>
                                        </p:attrNameLst>
                                      </p:cBhvr>
                                      <p:to>
                                        <p:strVal val="hidden"/>
                                      </p:to>
                                    </p:set>
                                  </p:childTnLst>
                                </p:cTn>
                              </p:par>
                              <p:par>
                                <p:cTn id="90" presetID="42" presetClass="exit" presetSubtype="0" fill="hold" nodeType="withEffect">
                                  <p:stCondLst>
                                    <p:cond delay="0"/>
                                  </p:stCondLst>
                                  <p:childTnLst>
                                    <p:animEffect transition="out" filter="fade">
                                      <p:cBhvr>
                                        <p:cTn id="91" dur="250"/>
                                        <p:tgtEl>
                                          <p:spTgt spid="5"/>
                                        </p:tgtEl>
                                      </p:cBhvr>
                                    </p:animEffect>
                                    <p:anim calcmode="lin" valueType="num">
                                      <p:cBhvr>
                                        <p:cTn id="92" dur="250"/>
                                        <p:tgtEl>
                                          <p:spTgt spid="5"/>
                                        </p:tgtEl>
                                        <p:attrNameLst>
                                          <p:attrName>ppt_x</p:attrName>
                                        </p:attrNameLst>
                                      </p:cBhvr>
                                      <p:tavLst>
                                        <p:tav tm="0">
                                          <p:val>
                                            <p:strVal val="ppt_x"/>
                                          </p:val>
                                        </p:tav>
                                        <p:tav tm="100000">
                                          <p:val>
                                            <p:strVal val="ppt_x"/>
                                          </p:val>
                                        </p:tav>
                                      </p:tavLst>
                                    </p:anim>
                                    <p:anim calcmode="lin" valueType="num">
                                      <p:cBhvr>
                                        <p:cTn id="93" dur="250"/>
                                        <p:tgtEl>
                                          <p:spTgt spid="5"/>
                                        </p:tgtEl>
                                        <p:attrNameLst>
                                          <p:attrName>ppt_y</p:attrName>
                                        </p:attrNameLst>
                                      </p:cBhvr>
                                      <p:tavLst>
                                        <p:tav tm="0">
                                          <p:val>
                                            <p:strVal val="ppt_y"/>
                                          </p:val>
                                        </p:tav>
                                        <p:tav tm="100000">
                                          <p:val>
                                            <p:strVal val="ppt_y+.1"/>
                                          </p:val>
                                        </p:tav>
                                      </p:tavLst>
                                    </p:anim>
                                    <p:set>
                                      <p:cBhvr>
                                        <p:cTn id="94" dur="1" fill="hold">
                                          <p:stCondLst>
                                            <p:cond delay="249"/>
                                          </p:stCondLst>
                                        </p:cTn>
                                        <p:tgtEl>
                                          <p:spTgt spid="5"/>
                                        </p:tgtEl>
                                        <p:attrNameLst>
                                          <p:attrName>style.visibility</p:attrName>
                                        </p:attrNameLst>
                                      </p:cBhvr>
                                      <p:to>
                                        <p:strVal val="hidden"/>
                                      </p:to>
                                    </p:set>
                                  </p:childTnLst>
                                </p:cTn>
                              </p:par>
                              <p:par>
                                <p:cTn id="95" presetID="42" presetClass="exit" presetSubtype="0" fill="hold" nodeType="withEffect">
                                  <p:stCondLst>
                                    <p:cond delay="0"/>
                                  </p:stCondLst>
                                  <p:childTnLst>
                                    <p:animEffect transition="out" filter="fade">
                                      <p:cBhvr>
                                        <p:cTn id="96" dur="250"/>
                                        <p:tgtEl>
                                          <p:spTgt spid="6"/>
                                        </p:tgtEl>
                                      </p:cBhvr>
                                    </p:animEffect>
                                    <p:anim calcmode="lin" valueType="num">
                                      <p:cBhvr>
                                        <p:cTn id="97" dur="250"/>
                                        <p:tgtEl>
                                          <p:spTgt spid="6"/>
                                        </p:tgtEl>
                                        <p:attrNameLst>
                                          <p:attrName>ppt_x</p:attrName>
                                        </p:attrNameLst>
                                      </p:cBhvr>
                                      <p:tavLst>
                                        <p:tav tm="0">
                                          <p:val>
                                            <p:strVal val="ppt_x"/>
                                          </p:val>
                                        </p:tav>
                                        <p:tav tm="100000">
                                          <p:val>
                                            <p:strVal val="ppt_x"/>
                                          </p:val>
                                        </p:tav>
                                      </p:tavLst>
                                    </p:anim>
                                    <p:anim calcmode="lin" valueType="num">
                                      <p:cBhvr>
                                        <p:cTn id="98" dur="250"/>
                                        <p:tgtEl>
                                          <p:spTgt spid="6"/>
                                        </p:tgtEl>
                                        <p:attrNameLst>
                                          <p:attrName>ppt_y</p:attrName>
                                        </p:attrNameLst>
                                      </p:cBhvr>
                                      <p:tavLst>
                                        <p:tav tm="0">
                                          <p:val>
                                            <p:strVal val="ppt_y"/>
                                          </p:val>
                                        </p:tav>
                                        <p:tav tm="100000">
                                          <p:val>
                                            <p:strVal val="ppt_y+.1"/>
                                          </p:val>
                                        </p:tav>
                                      </p:tavLst>
                                    </p:anim>
                                    <p:set>
                                      <p:cBhvr>
                                        <p:cTn id="99" dur="1" fill="hold">
                                          <p:stCondLst>
                                            <p:cond delay="249"/>
                                          </p:stCondLst>
                                        </p:cTn>
                                        <p:tgtEl>
                                          <p:spTgt spid="6"/>
                                        </p:tgtEl>
                                        <p:attrNameLst>
                                          <p:attrName>style.visibility</p:attrName>
                                        </p:attrNameLst>
                                      </p:cBhvr>
                                      <p:to>
                                        <p:strVal val="hidden"/>
                                      </p:to>
                                    </p:set>
                                  </p:childTnLst>
                                </p:cTn>
                              </p:par>
                              <p:par>
                                <p:cTn id="100" presetID="42" presetClass="exit" presetSubtype="0" fill="hold" nodeType="withEffect">
                                  <p:stCondLst>
                                    <p:cond delay="0"/>
                                  </p:stCondLst>
                                  <p:childTnLst>
                                    <p:animEffect transition="out" filter="fade">
                                      <p:cBhvr>
                                        <p:cTn id="101" dur="250"/>
                                        <p:tgtEl>
                                          <p:spTgt spid="7"/>
                                        </p:tgtEl>
                                      </p:cBhvr>
                                    </p:animEffect>
                                    <p:anim calcmode="lin" valueType="num">
                                      <p:cBhvr>
                                        <p:cTn id="102" dur="250"/>
                                        <p:tgtEl>
                                          <p:spTgt spid="7"/>
                                        </p:tgtEl>
                                        <p:attrNameLst>
                                          <p:attrName>ppt_x</p:attrName>
                                        </p:attrNameLst>
                                      </p:cBhvr>
                                      <p:tavLst>
                                        <p:tav tm="0">
                                          <p:val>
                                            <p:strVal val="ppt_x"/>
                                          </p:val>
                                        </p:tav>
                                        <p:tav tm="100000">
                                          <p:val>
                                            <p:strVal val="ppt_x"/>
                                          </p:val>
                                        </p:tav>
                                      </p:tavLst>
                                    </p:anim>
                                    <p:anim calcmode="lin" valueType="num">
                                      <p:cBhvr>
                                        <p:cTn id="103" dur="250"/>
                                        <p:tgtEl>
                                          <p:spTgt spid="7"/>
                                        </p:tgtEl>
                                        <p:attrNameLst>
                                          <p:attrName>ppt_y</p:attrName>
                                        </p:attrNameLst>
                                      </p:cBhvr>
                                      <p:tavLst>
                                        <p:tav tm="0">
                                          <p:val>
                                            <p:strVal val="ppt_y"/>
                                          </p:val>
                                        </p:tav>
                                        <p:tav tm="100000">
                                          <p:val>
                                            <p:strVal val="ppt_y+.1"/>
                                          </p:val>
                                        </p:tav>
                                      </p:tavLst>
                                    </p:anim>
                                    <p:set>
                                      <p:cBhvr>
                                        <p:cTn id="104" dur="1" fill="hold">
                                          <p:stCondLst>
                                            <p:cond delay="249"/>
                                          </p:stCondLst>
                                        </p:cTn>
                                        <p:tgtEl>
                                          <p:spTgt spid="7"/>
                                        </p:tgtEl>
                                        <p:attrNameLst>
                                          <p:attrName>style.visibility</p:attrName>
                                        </p:attrNameLst>
                                      </p:cBhvr>
                                      <p:to>
                                        <p:strVal val="hidden"/>
                                      </p:to>
                                    </p:set>
                                  </p:childTnLst>
                                </p:cTn>
                              </p:par>
                              <p:par>
                                <p:cTn id="105" presetID="42" presetClass="exit" presetSubtype="0" fill="hold" nodeType="withEffect">
                                  <p:stCondLst>
                                    <p:cond delay="0"/>
                                  </p:stCondLst>
                                  <p:childTnLst>
                                    <p:animEffect transition="out" filter="fade">
                                      <p:cBhvr>
                                        <p:cTn id="106" dur="250"/>
                                        <p:tgtEl>
                                          <p:spTgt spid="8"/>
                                        </p:tgtEl>
                                      </p:cBhvr>
                                    </p:animEffect>
                                    <p:anim calcmode="lin" valueType="num">
                                      <p:cBhvr>
                                        <p:cTn id="107" dur="250"/>
                                        <p:tgtEl>
                                          <p:spTgt spid="8"/>
                                        </p:tgtEl>
                                        <p:attrNameLst>
                                          <p:attrName>ppt_x</p:attrName>
                                        </p:attrNameLst>
                                      </p:cBhvr>
                                      <p:tavLst>
                                        <p:tav tm="0">
                                          <p:val>
                                            <p:strVal val="ppt_x"/>
                                          </p:val>
                                        </p:tav>
                                        <p:tav tm="100000">
                                          <p:val>
                                            <p:strVal val="ppt_x"/>
                                          </p:val>
                                        </p:tav>
                                      </p:tavLst>
                                    </p:anim>
                                    <p:anim calcmode="lin" valueType="num">
                                      <p:cBhvr>
                                        <p:cTn id="108" dur="250"/>
                                        <p:tgtEl>
                                          <p:spTgt spid="8"/>
                                        </p:tgtEl>
                                        <p:attrNameLst>
                                          <p:attrName>ppt_y</p:attrName>
                                        </p:attrNameLst>
                                      </p:cBhvr>
                                      <p:tavLst>
                                        <p:tav tm="0">
                                          <p:val>
                                            <p:strVal val="ppt_y"/>
                                          </p:val>
                                        </p:tav>
                                        <p:tav tm="100000">
                                          <p:val>
                                            <p:strVal val="ppt_y+.1"/>
                                          </p:val>
                                        </p:tav>
                                      </p:tavLst>
                                    </p:anim>
                                    <p:set>
                                      <p:cBhvr>
                                        <p:cTn id="109" dur="1" fill="hold">
                                          <p:stCondLst>
                                            <p:cond delay="249"/>
                                          </p:stCondLst>
                                        </p:cTn>
                                        <p:tgtEl>
                                          <p:spTgt spid="8"/>
                                        </p:tgtEl>
                                        <p:attrNameLst>
                                          <p:attrName>style.visibility</p:attrName>
                                        </p:attrNameLst>
                                      </p:cBhvr>
                                      <p:to>
                                        <p:strVal val="hidden"/>
                                      </p:to>
                                    </p:set>
                                  </p:childTnLst>
                                </p:cTn>
                              </p:par>
                              <p:par>
                                <p:cTn id="110" presetID="42" presetClass="exit" presetSubtype="0" fill="hold" nodeType="withEffect">
                                  <p:stCondLst>
                                    <p:cond delay="0"/>
                                  </p:stCondLst>
                                  <p:childTnLst>
                                    <p:animEffect transition="out" filter="fade">
                                      <p:cBhvr>
                                        <p:cTn id="111" dur="250"/>
                                        <p:tgtEl>
                                          <p:spTgt spid="9"/>
                                        </p:tgtEl>
                                      </p:cBhvr>
                                    </p:animEffect>
                                    <p:anim calcmode="lin" valueType="num">
                                      <p:cBhvr>
                                        <p:cTn id="112" dur="250"/>
                                        <p:tgtEl>
                                          <p:spTgt spid="9"/>
                                        </p:tgtEl>
                                        <p:attrNameLst>
                                          <p:attrName>ppt_x</p:attrName>
                                        </p:attrNameLst>
                                      </p:cBhvr>
                                      <p:tavLst>
                                        <p:tav tm="0">
                                          <p:val>
                                            <p:strVal val="ppt_x"/>
                                          </p:val>
                                        </p:tav>
                                        <p:tav tm="100000">
                                          <p:val>
                                            <p:strVal val="ppt_x"/>
                                          </p:val>
                                        </p:tav>
                                      </p:tavLst>
                                    </p:anim>
                                    <p:anim calcmode="lin" valueType="num">
                                      <p:cBhvr>
                                        <p:cTn id="113" dur="250"/>
                                        <p:tgtEl>
                                          <p:spTgt spid="9"/>
                                        </p:tgtEl>
                                        <p:attrNameLst>
                                          <p:attrName>ppt_y</p:attrName>
                                        </p:attrNameLst>
                                      </p:cBhvr>
                                      <p:tavLst>
                                        <p:tav tm="0">
                                          <p:val>
                                            <p:strVal val="ppt_y"/>
                                          </p:val>
                                        </p:tav>
                                        <p:tav tm="100000">
                                          <p:val>
                                            <p:strVal val="ppt_y+.1"/>
                                          </p:val>
                                        </p:tav>
                                      </p:tavLst>
                                    </p:anim>
                                    <p:set>
                                      <p:cBhvr>
                                        <p:cTn id="114" dur="1" fill="hold">
                                          <p:stCondLst>
                                            <p:cond delay="249"/>
                                          </p:stCondLst>
                                        </p:cTn>
                                        <p:tgtEl>
                                          <p:spTgt spid="9"/>
                                        </p:tgtEl>
                                        <p:attrNameLst>
                                          <p:attrName>style.visibility</p:attrName>
                                        </p:attrNameLst>
                                      </p:cBhvr>
                                      <p:to>
                                        <p:strVal val="hidden"/>
                                      </p:to>
                                    </p:set>
                                  </p:childTnLst>
                                </p:cTn>
                              </p:par>
                              <p:par>
                                <p:cTn id="115" presetID="42" presetClass="exit" presetSubtype="0" fill="hold" nodeType="withEffect">
                                  <p:stCondLst>
                                    <p:cond delay="0"/>
                                  </p:stCondLst>
                                  <p:childTnLst>
                                    <p:animEffect transition="out" filter="fade">
                                      <p:cBhvr>
                                        <p:cTn id="116" dur="250"/>
                                        <p:tgtEl>
                                          <p:spTgt spid="14"/>
                                        </p:tgtEl>
                                      </p:cBhvr>
                                    </p:animEffect>
                                    <p:anim calcmode="lin" valueType="num">
                                      <p:cBhvr>
                                        <p:cTn id="117" dur="250"/>
                                        <p:tgtEl>
                                          <p:spTgt spid="14"/>
                                        </p:tgtEl>
                                        <p:attrNameLst>
                                          <p:attrName>ppt_x</p:attrName>
                                        </p:attrNameLst>
                                      </p:cBhvr>
                                      <p:tavLst>
                                        <p:tav tm="0">
                                          <p:val>
                                            <p:strVal val="ppt_x"/>
                                          </p:val>
                                        </p:tav>
                                        <p:tav tm="100000">
                                          <p:val>
                                            <p:strVal val="ppt_x"/>
                                          </p:val>
                                        </p:tav>
                                      </p:tavLst>
                                    </p:anim>
                                    <p:anim calcmode="lin" valueType="num">
                                      <p:cBhvr>
                                        <p:cTn id="118" dur="250"/>
                                        <p:tgtEl>
                                          <p:spTgt spid="14"/>
                                        </p:tgtEl>
                                        <p:attrNameLst>
                                          <p:attrName>ppt_y</p:attrName>
                                        </p:attrNameLst>
                                      </p:cBhvr>
                                      <p:tavLst>
                                        <p:tav tm="0">
                                          <p:val>
                                            <p:strVal val="ppt_y"/>
                                          </p:val>
                                        </p:tav>
                                        <p:tav tm="100000">
                                          <p:val>
                                            <p:strVal val="ppt_y+.1"/>
                                          </p:val>
                                        </p:tav>
                                      </p:tavLst>
                                    </p:anim>
                                    <p:set>
                                      <p:cBhvr>
                                        <p:cTn id="119" dur="1" fill="hold">
                                          <p:stCondLst>
                                            <p:cond delay="249"/>
                                          </p:stCondLst>
                                        </p:cTn>
                                        <p:tgtEl>
                                          <p:spTgt spid="14"/>
                                        </p:tgtEl>
                                        <p:attrNameLst>
                                          <p:attrName>style.visibility</p:attrName>
                                        </p:attrNameLst>
                                      </p:cBhvr>
                                      <p:to>
                                        <p:strVal val="hidden"/>
                                      </p:to>
                                    </p:set>
                                  </p:childTnLst>
                                </p:cTn>
                              </p:par>
                              <p:par>
                                <p:cTn id="120" presetID="42" presetClass="exit" presetSubtype="0" fill="hold" nodeType="withEffect">
                                  <p:stCondLst>
                                    <p:cond delay="0"/>
                                  </p:stCondLst>
                                  <p:childTnLst>
                                    <p:animEffect transition="out" filter="fade">
                                      <p:cBhvr>
                                        <p:cTn id="121" dur="250"/>
                                        <p:tgtEl>
                                          <p:spTgt spid="10"/>
                                        </p:tgtEl>
                                      </p:cBhvr>
                                    </p:animEffect>
                                    <p:anim calcmode="lin" valueType="num">
                                      <p:cBhvr>
                                        <p:cTn id="122" dur="250"/>
                                        <p:tgtEl>
                                          <p:spTgt spid="10"/>
                                        </p:tgtEl>
                                        <p:attrNameLst>
                                          <p:attrName>ppt_x</p:attrName>
                                        </p:attrNameLst>
                                      </p:cBhvr>
                                      <p:tavLst>
                                        <p:tav tm="0">
                                          <p:val>
                                            <p:strVal val="ppt_x"/>
                                          </p:val>
                                        </p:tav>
                                        <p:tav tm="100000">
                                          <p:val>
                                            <p:strVal val="ppt_x"/>
                                          </p:val>
                                        </p:tav>
                                      </p:tavLst>
                                    </p:anim>
                                    <p:anim calcmode="lin" valueType="num">
                                      <p:cBhvr>
                                        <p:cTn id="123" dur="250"/>
                                        <p:tgtEl>
                                          <p:spTgt spid="10"/>
                                        </p:tgtEl>
                                        <p:attrNameLst>
                                          <p:attrName>ppt_y</p:attrName>
                                        </p:attrNameLst>
                                      </p:cBhvr>
                                      <p:tavLst>
                                        <p:tav tm="0">
                                          <p:val>
                                            <p:strVal val="ppt_y"/>
                                          </p:val>
                                        </p:tav>
                                        <p:tav tm="100000">
                                          <p:val>
                                            <p:strVal val="ppt_y+.1"/>
                                          </p:val>
                                        </p:tav>
                                      </p:tavLst>
                                    </p:anim>
                                    <p:set>
                                      <p:cBhvr>
                                        <p:cTn id="124" dur="1" fill="hold">
                                          <p:stCondLst>
                                            <p:cond delay="249"/>
                                          </p:stCondLst>
                                        </p:cTn>
                                        <p:tgtEl>
                                          <p:spTgt spid="10"/>
                                        </p:tgtEl>
                                        <p:attrNameLst>
                                          <p:attrName>style.visibility</p:attrName>
                                        </p:attrNameLst>
                                      </p:cBhvr>
                                      <p:to>
                                        <p:strVal val="hidden"/>
                                      </p:to>
                                    </p:set>
                                  </p:childTnLst>
                                </p:cTn>
                              </p:par>
                              <p:par>
                                <p:cTn id="125" presetID="42" presetClass="exit" presetSubtype="0" fill="hold" nodeType="withEffect">
                                  <p:stCondLst>
                                    <p:cond delay="0"/>
                                  </p:stCondLst>
                                  <p:childTnLst>
                                    <p:animEffect transition="out" filter="fade">
                                      <p:cBhvr>
                                        <p:cTn id="126" dur="250"/>
                                        <p:tgtEl>
                                          <p:spTgt spid="13"/>
                                        </p:tgtEl>
                                      </p:cBhvr>
                                    </p:animEffect>
                                    <p:anim calcmode="lin" valueType="num">
                                      <p:cBhvr>
                                        <p:cTn id="127" dur="250"/>
                                        <p:tgtEl>
                                          <p:spTgt spid="13"/>
                                        </p:tgtEl>
                                        <p:attrNameLst>
                                          <p:attrName>ppt_x</p:attrName>
                                        </p:attrNameLst>
                                      </p:cBhvr>
                                      <p:tavLst>
                                        <p:tav tm="0">
                                          <p:val>
                                            <p:strVal val="ppt_x"/>
                                          </p:val>
                                        </p:tav>
                                        <p:tav tm="100000">
                                          <p:val>
                                            <p:strVal val="ppt_x"/>
                                          </p:val>
                                        </p:tav>
                                      </p:tavLst>
                                    </p:anim>
                                    <p:anim calcmode="lin" valueType="num">
                                      <p:cBhvr>
                                        <p:cTn id="128" dur="250"/>
                                        <p:tgtEl>
                                          <p:spTgt spid="13"/>
                                        </p:tgtEl>
                                        <p:attrNameLst>
                                          <p:attrName>ppt_y</p:attrName>
                                        </p:attrNameLst>
                                      </p:cBhvr>
                                      <p:tavLst>
                                        <p:tav tm="0">
                                          <p:val>
                                            <p:strVal val="ppt_y"/>
                                          </p:val>
                                        </p:tav>
                                        <p:tav tm="100000">
                                          <p:val>
                                            <p:strVal val="ppt_y+.1"/>
                                          </p:val>
                                        </p:tav>
                                      </p:tavLst>
                                    </p:anim>
                                    <p:set>
                                      <p:cBhvr>
                                        <p:cTn id="129" dur="1" fill="hold">
                                          <p:stCondLst>
                                            <p:cond delay="249"/>
                                          </p:stCondLst>
                                        </p:cTn>
                                        <p:tgtEl>
                                          <p:spTgt spid="13"/>
                                        </p:tgtEl>
                                        <p:attrNameLst>
                                          <p:attrName>style.visibility</p:attrName>
                                        </p:attrNameLst>
                                      </p:cBhvr>
                                      <p:to>
                                        <p:strVal val="hidden"/>
                                      </p:to>
                                    </p:set>
                                  </p:childTnLst>
                                </p:cTn>
                              </p:par>
                              <p:par>
                                <p:cTn id="130" presetID="42" presetClass="exit" presetSubtype="0" fill="hold" nodeType="withEffect">
                                  <p:stCondLst>
                                    <p:cond delay="0"/>
                                  </p:stCondLst>
                                  <p:childTnLst>
                                    <p:animEffect transition="out" filter="fade">
                                      <p:cBhvr>
                                        <p:cTn id="131" dur="250"/>
                                        <p:tgtEl>
                                          <p:spTgt spid="15"/>
                                        </p:tgtEl>
                                      </p:cBhvr>
                                    </p:animEffect>
                                    <p:anim calcmode="lin" valueType="num">
                                      <p:cBhvr>
                                        <p:cTn id="132" dur="250"/>
                                        <p:tgtEl>
                                          <p:spTgt spid="15"/>
                                        </p:tgtEl>
                                        <p:attrNameLst>
                                          <p:attrName>ppt_x</p:attrName>
                                        </p:attrNameLst>
                                      </p:cBhvr>
                                      <p:tavLst>
                                        <p:tav tm="0">
                                          <p:val>
                                            <p:strVal val="ppt_x"/>
                                          </p:val>
                                        </p:tav>
                                        <p:tav tm="100000">
                                          <p:val>
                                            <p:strVal val="ppt_x"/>
                                          </p:val>
                                        </p:tav>
                                      </p:tavLst>
                                    </p:anim>
                                    <p:anim calcmode="lin" valueType="num">
                                      <p:cBhvr>
                                        <p:cTn id="133" dur="250"/>
                                        <p:tgtEl>
                                          <p:spTgt spid="15"/>
                                        </p:tgtEl>
                                        <p:attrNameLst>
                                          <p:attrName>ppt_y</p:attrName>
                                        </p:attrNameLst>
                                      </p:cBhvr>
                                      <p:tavLst>
                                        <p:tav tm="0">
                                          <p:val>
                                            <p:strVal val="ppt_y"/>
                                          </p:val>
                                        </p:tav>
                                        <p:tav tm="100000">
                                          <p:val>
                                            <p:strVal val="ppt_y+.1"/>
                                          </p:val>
                                        </p:tav>
                                      </p:tavLst>
                                    </p:anim>
                                    <p:set>
                                      <p:cBhvr>
                                        <p:cTn id="134" dur="1" fill="hold">
                                          <p:stCondLst>
                                            <p:cond delay="249"/>
                                          </p:stCondLst>
                                        </p:cTn>
                                        <p:tgtEl>
                                          <p:spTgt spid="15"/>
                                        </p:tgtEl>
                                        <p:attrNameLst>
                                          <p:attrName>style.visibility</p:attrName>
                                        </p:attrNameLst>
                                      </p:cBhvr>
                                      <p:to>
                                        <p:strVal val="hidden"/>
                                      </p:to>
                                    </p:set>
                                  </p:childTnLst>
                                </p:cTn>
                              </p:par>
                              <p:par>
                                <p:cTn id="135" presetID="42" presetClass="exit" presetSubtype="0" fill="hold" nodeType="withEffect">
                                  <p:stCondLst>
                                    <p:cond delay="0"/>
                                  </p:stCondLst>
                                  <p:childTnLst>
                                    <p:animEffect transition="out" filter="fade">
                                      <p:cBhvr>
                                        <p:cTn id="136" dur="250"/>
                                        <p:tgtEl>
                                          <p:spTgt spid="11"/>
                                        </p:tgtEl>
                                      </p:cBhvr>
                                    </p:animEffect>
                                    <p:anim calcmode="lin" valueType="num">
                                      <p:cBhvr>
                                        <p:cTn id="137" dur="250"/>
                                        <p:tgtEl>
                                          <p:spTgt spid="11"/>
                                        </p:tgtEl>
                                        <p:attrNameLst>
                                          <p:attrName>ppt_x</p:attrName>
                                        </p:attrNameLst>
                                      </p:cBhvr>
                                      <p:tavLst>
                                        <p:tav tm="0">
                                          <p:val>
                                            <p:strVal val="ppt_x"/>
                                          </p:val>
                                        </p:tav>
                                        <p:tav tm="100000">
                                          <p:val>
                                            <p:strVal val="ppt_x"/>
                                          </p:val>
                                        </p:tav>
                                      </p:tavLst>
                                    </p:anim>
                                    <p:anim calcmode="lin" valueType="num">
                                      <p:cBhvr>
                                        <p:cTn id="138" dur="250"/>
                                        <p:tgtEl>
                                          <p:spTgt spid="11"/>
                                        </p:tgtEl>
                                        <p:attrNameLst>
                                          <p:attrName>ppt_y</p:attrName>
                                        </p:attrNameLst>
                                      </p:cBhvr>
                                      <p:tavLst>
                                        <p:tav tm="0">
                                          <p:val>
                                            <p:strVal val="ppt_y"/>
                                          </p:val>
                                        </p:tav>
                                        <p:tav tm="100000">
                                          <p:val>
                                            <p:strVal val="ppt_y+.1"/>
                                          </p:val>
                                        </p:tav>
                                      </p:tavLst>
                                    </p:anim>
                                    <p:set>
                                      <p:cBhvr>
                                        <p:cTn id="139" dur="1" fill="hold">
                                          <p:stCondLst>
                                            <p:cond delay="249"/>
                                          </p:stCondLst>
                                        </p:cTn>
                                        <p:tgtEl>
                                          <p:spTgt spid="11"/>
                                        </p:tgtEl>
                                        <p:attrNameLst>
                                          <p:attrName>style.visibility</p:attrName>
                                        </p:attrNameLst>
                                      </p:cBhvr>
                                      <p:to>
                                        <p:strVal val="hidden"/>
                                      </p:to>
                                    </p:set>
                                  </p:childTnLst>
                                </p:cTn>
                              </p:par>
                              <p:par>
                                <p:cTn id="140" presetID="42" presetClass="exit" presetSubtype="0" fill="hold" nodeType="withEffect">
                                  <p:stCondLst>
                                    <p:cond delay="0"/>
                                  </p:stCondLst>
                                  <p:childTnLst>
                                    <p:animEffect transition="out" filter="fade">
                                      <p:cBhvr>
                                        <p:cTn id="141" dur="250"/>
                                        <p:tgtEl>
                                          <p:spTgt spid="12"/>
                                        </p:tgtEl>
                                      </p:cBhvr>
                                    </p:animEffect>
                                    <p:anim calcmode="lin" valueType="num">
                                      <p:cBhvr>
                                        <p:cTn id="142" dur="250"/>
                                        <p:tgtEl>
                                          <p:spTgt spid="12"/>
                                        </p:tgtEl>
                                        <p:attrNameLst>
                                          <p:attrName>ppt_x</p:attrName>
                                        </p:attrNameLst>
                                      </p:cBhvr>
                                      <p:tavLst>
                                        <p:tav tm="0">
                                          <p:val>
                                            <p:strVal val="ppt_x"/>
                                          </p:val>
                                        </p:tav>
                                        <p:tav tm="100000">
                                          <p:val>
                                            <p:strVal val="ppt_x"/>
                                          </p:val>
                                        </p:tav>
                                      </p:tavLst>
                                    </p:anim>
                                    <p:anim calcmode="lin" valueType="num">
                                      <p:cBhvr>
                                        <p:cTn id="143" dur="250"/>
                                        <p:tgtEl>
                                          <p:spTgt spid="12"/>
                                        </p:tgtEl>
                                        <p:attrNameLst>
                                          <p:attrName>ppt_y</p:attrName>
                                        </p:attrNameLst>
                                      </p:cBhvr>
                                      <p:tavLst>
                                        <p:tav tm="0">
                                          <p:val>
                                            <p:strVal val="ppt_y"/>
                                          </p:val>
                                        </p:tav>
                                        <p:tav tm="100000">
                                          <p:val>
                                            <p:strVal val="ppt_y+.1"/>
                                          </p:val>
                                        </p:tav>
                                      </p:tavLst>
                                    </p:anim>
                                    <p:set>
                                      <p:cBhvr>
                                        <p:cTn id="144"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3314700" y="142875"/>
            <a:ext cx="11656070" cy="1235383"/>
          </a:xfrm>
          <a:prstGeom prst="rect">
            <a:avLst/>
          </a:prstGeom>
        </p:spPr>
      </p:pic>
      <p:pic>
        <p:nvPicPr>
          <p:cNvPr id="3" name="Image 1" descr="preencoded.png"/>
          <p:cNvPicPr>
            <a:picLocks noChangeAspect="1"/>
          </p:cNvPicPr>
          <p:nvPr/>
        </p:nvPicPr>
        <p:blipFill>
          <a:blip r:embed="rId4">
            <a:extLst>
              <a:ext uri="{96DAC541-7B7A-43D3-8B79-37D633B846F1}">
                <asvg:svgBlip xmlns="" xmlns:asvg="http://schemas.microsoft.com/office/drawing/2016/SVG/main" r:embed="rId5"/>
              </a:ext>
            </a:extLst>
          </a:blip>
          <a:srcRect/>
          <a:stretch/>
        </p:blipFill>
        <p:spPr>
          <a:xfrm>
            <a:off x="1228725" y="1571625"/>
            <a:ext cx="6305550" cy="571500"/>
          </a:xfrm>
          <a:prstGeom prst="rect">
            <a:avLst/>
          </a:prstGeom>
        </p:spPr>
      </p:pic>
      <p:pic>
        <p:nvPicPr>
          <p:cNvPr id="4" name="Image 2" descr="preencoded.png"/>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1704975" y="2447925"/>
            <a:ext cx="16221075" cy="1181100"/>
          </a:xfrm>
          <a:prstGeom prst="rect">
            <a:avLst/>
          </a:prstGeom>
        </p:spPr>
      </p:pic>
      <p:pic>
        <p:nvPicPr>
          <p:cNvPr id="5" name="Image 3" descr="preencoded.png"/>
          <p:cNvPicPr>
            <a:picLocks noChangeAspect="1"/>
          </p:cNvPicPr>
          <p:nvPr/>
        </p:nvPicPr>
        <p:blipFill>
          <a:blip r:embed="rId8">
            <a:extLst>
              <a:ext uri="{96DAC541-7B7A-43D3-8B79-37D633B846F1}">
                <asvg:svgBlip xmlns="" xmlns:asvg="http://schemas.microsoft.com/office/drawing/2016/SVG/main" r:embed="rId9"/>
              </a:ext>
            </a:extLst>
          </a:blip>
          <a:srcRect/>
          <a:stretch/>
        </p:blipFill>
        <p:spPr>
          <a:xfrm>
            <a:off x="3095625" y="4326684"/>
            <a:ext cx="11630025" cy="5512224"/>
          </a:xfrm>
          <a:prstGeom prst="rect">
            <a:avLst/>
          </a:prstGeom>
        </p:spPr>
      </p:pic>
      <p:pic>
        <p:nvPicPr>
          <p:cNvPr id="6" name="Image 4" descr="preencoded.png"/>
          <p:cNvPicPr>
            <a:picLocks noChangeAspect="1"/>
          </p:cNvPicPr>
          <p:nvPr/>
        </p:nvPicPr>
        <p:blipFill>
          <a:blip r:embed="rId10">
            <a:extLst>
              <a:ext uri="{96DAC541-7B7A-43D3-8B79-37D633B846F1}">
                <asvg:svgBlip xmlns="" xmlns:asvg="http://schemas.microsoft.com/office/drawing/2016/SVG/main" r:embed="rId11"/>
              </a:ext>
            </a:extLst>
          </a:blip>
          <a:srcRect/>
          <a:stretch/>
        </p:blipFill>
        <p:spPr>
          <a:xfrm>
            <a:off x="3114675" y="5734050"/>
            <a:ext cx="2898251" cy="3615272"/>
          </a:xfrm>
          <a:prstGeom prst="rect">
            <a:avLst/>
          </a:prstGeom>
        </p:spPr>
      </p:pic>
      <p:pic>
        <p:nvPicPr>
          <p:cNvPr id="7" name="Image 5" descr="preencoded.png"/>
          <p:cNvPicPr>
            <a:picLocks noChangeAspect="1"/>
          </p:cNvPicPr>
          <p:nvPr/>
        </p:nvPicPr>
        <p:blipFill>
          <a:blip r:embed="rId12">
            <a:extLst>
              <a:ext uri="{96DAC541-7B7A-43D3-8B79-37D633B846F1}">
                <asvg:svgBlip xmlns="" xmlns:asvg="http://schemas.microsoft.com/office/drawing/2016/SVG/main" r:embed="rId13"/>
              </a:ext>
            </a:extLst>
          </a:blip>
          <a:srcRect/>
          <a:stretch/>
        </p:blipFill>
        <p:spPr>
          <a:xfrm>
            <a:off x="6010275" y="6153150"/>
            <a:ext cx="2566727" cy="3198938"/>
          </a:xfrm>
          <a:prstGeom prst="rect">
            <a:avLst/>
          </a:prstGeom>
        </p:spPr>
      </p:pic>
      <p:pic>
        <p:nvPicPr>
          <p:cNvPr id="8" name="Image 6" descr="preencoded.png"/>
          <p:cNvPicPr>
            <a:picLocks noChangeAspect="1"/>
          </p:cNvPicPr>
          <p:nvPr/>
        </p:nvPicPr>
        <p:blipFill>
          <a:blip r:embed="rId14">
            <a:extLst>
              <a:ext uri="{96DAC541-7B7A-43D3-8B79-37D633B846F1}">
                <asvg:svgBlip xmlns="" xmlns:asvg="http://schemas.microsoft.com/office/drawing/2016/SVG/main" r:embed="rId15"/>
              </a:ext>
            </a:extLst>
          </a:blip>
          <a:srcRect/>
          <a:stretch/>
        </p:blipFill>
        <p:spPr>
          <a:xfrm>
            <a:off x="8582025" y="6553200"/>
            <a:ext cx="2929086" cy="2790313"/>
          </a:xfrm>
          <a:prstGeom prst="rect">
            <a:avLst/>
          </a:prstGeom>
        </p:spPr>
      </p:pic>
      <p:pic>
        <p:nvPicPr>
          <p:cNvPr id="9" name="Image 7" descr="preencoded.png"/>
          <p:cNvPicPr>
            <a:picLocks noChangeAspect="1"/>
          </p:cNvPicPr>
          <p:nvPr/>
        </p:nvPicPr>
        <p:blipFill>
          <a:blip r:embed="rId16">
            <a:extLst>
              <a:ext uri="{96DAC541-7B7A-43D3-8B79-37D633B846F1}">
                <asvg:svgBlip xmlns="" xmlns:asvg="http://schemas.microsoft.com/office/drawing/2016/SVG/main" r:embed="rId17"/>
              </a:ext>
            </a:extLst>
          </a:blip>
          <a:srcRect/>
          <a:stretch/>
        </p:blipFill>
        <p:spPr>
          <a:xfrm>
            <a:off x="11506200" y="7162800"/>
            <a:ext cx="1980791" cy="2188942"/>
          </a:xfrm>
          <a:prstGeom prst="rect">
            <a:avLst/>
          </a:prstGeom>
        </p:spPr>
      </p:pic>
      <p:pic>
        <p:nvPicPr>
          <p:cNvPr id="10" name="Image 8" descr="preencoded.png"/>
          <p:cNvPicPr>
            <a:picLocks noChangeAspect="1"/>
          </p:cNvPicPr>
          <p:nvPr/>
        </p:nvPicPr>
        <p:blipFill>
          <a:blip r:embed="rId18">
            <a:extLst>
              <a:ext uri="{96DAC541-7B7A-43D3-8B79-37D633B846F1}">
                <asvg:svgBlip xmlns="" xmlns:asvg="http://schemas.microsoft.com/office/drawing/2016/SVG/main" r:embed="rId19"/>
              </a:ext>
            </a:extLst>
          </a:blip>
          <a:srcRect/>
          <a:stretch/>
        </p:blipFill>
        <p:spPr>
          <a:xfrm>
            <a:off x="13473545" y="7549564"/>
            <a:ext cx="1001632" cy="1802732"/>
          </a:xfrm>
          <a:prstGeom prst="rect">
            <a:avLst/>
          </a:prstGeom>
        </p:spPr>
      </p:pic>
      <p:pic>
        <p:nvPicPr>
          <p:cNvPr id="11" name="Image 9" descr="preencoded.png"/>
          <p:cNvPicPr>
            <a:picLocks noChangeAspect="1"/>
          </p:cNvPicPr>
          <p:nvPr/>
        </p:nvPicPr>
        <p:blipFill>
          <a:blip r:embed="rId20">
            <a:extLst>
              <a:ext uri="{96DAC541-7B7A-43D3-8B79-37D633B846F1}">
                <asvg:svgBlip xmlns="" xmlns:asvg="http://schemas.microsoft.com/office/drawing/2016/SVG/main" r:embed="rId21"/>
              </a:ext>
            </a:extLst>
          </a:blip>
          <a:srcRect/>
          <a:stretch/>
        </p:blipFill>
        <p:spPr>
          <a:xfrm>
            <a:off x="12734088" y="5753100"/>
            <a:ext cx="1980791" cy="1409146"/>
          </a:xfrm>
          <a:prstGeom prst="rect">
            <a:avLst/>
          </a:prstGeom>
        </p:spPr>
      </p:pic>
      <p:pic>
        <p:nvPicPr>
          <p:cNvPr id="14" name="Image 12" descr="preencoded.png"/>
          <p:cNvPicPr>
            <a:picLocks noChangeAspect="1"/>
          </p:cNvPicPr>
          <p:nvPr/>
        </p:nvPicPr>
        <p:blipFill>
          <a:blip r:embed="rId22">
            <a:extLst>
              <a:ext uri="{96DAC541-7B7A-43D3-8B79-37D633B846F1}">
                <asvg:svgBlip xmlns="" xmlns:asvg="http://schemas.microsoft.com/office/drawing/2016/SVG/main" r:embed="rId23"/>
              </a:ext>
            </a:extLst>
          </a:blip>
          <a:srcRect/>
          <a:stretch/>
        </p:blipFill>
        <p:spPr>
          <a:xfrm>
            <a:off x="3152775" y="5524500"/>
            <a:ext cx="13650255" cy="447675"/>
          </a:xfrm>
          <a:prstGeom prst="rect">
            <a:avLst/>
          </a:prstGeom>
        </p:spPr>
      </p:pic>
      <p:pic>
        <p:nvPicPr>
          <p:cNvPr id="15" name="Image 13" descr="preencoded.png"/>
          <p:cNvPicPr>
            <a:picLocks noChangeAspect="1"/>
          </p:cNvPicPr>
          <p:nvPr/>
        </p:nvPicPr>
        <p:blipFill>
          <a:blip r:embed="rId24">
            <a:extLst>
              <a:ext uri="{96DAC541-7B7A-43D3-8B79-37D633B846F1}">
                <asvg:svgBlip xmlns="" xmlns:asvg="http://schemas.microsoft.com/office/drawing/2016/SVG/main" r:embed="rId25"/>
              </a:ext>
            </a:extLst>
          </a:blip>
          <a:srcRect/>
          <a:stretch/>
        </p:blipFill>
        <p:spPr>
          <a:xfrm>
            <a:off x="14735175" y="9124950"/>
            <a:ext cx="1755502" cy="447675"/>
          </a:xfrm>
          <a:prstGeom prst="rect">
            <a:avLst/>
          </a:prstGeom>
        </p:spPr>
      </p:pic>
      <p:pic>
        <p:nvPicPr>
          <p:cNvPr id="16" name="Image 14" descr="preencoded.png"/>
          <p:cNvPicPr>
            <a:picLocks noChangeAspect="1"/>
          </p:cNvPicPr>
          <p:nvPr/>
        </p:nvPicPr>
        <p:blipFill>
          <a:blip r:embed="rId26"/>
          <a:srcRect/>
          <a:stretch/>
        </p:blipFill>
        <p:spPr>
          <a:xfrm>
            <a:off x="14455721" y="7915733"/>
            <a:ext cx="1980791" cy="1424193"/>
          </a:xfrm>
          <a:prstGeom prst="rect">
            <a:avLst/>
          </a:prstGeom>
        </p:spPr>
      </p:pic>
      <p:pic>
        <p:nvPicPr>
          <p:cNvPr id="17" name="Image 15" descr="preencoded.png"/>
          <p:cNvPicPr>
            <a:picLocks noChangeAspect="1"/>
          </p:cNvPicPr>
          <p:nvPr/>
        </p:nvPicPr>
        <p:blipFill>
          <a:blip r:embed="rId27"/>
          <a:srcRect/>
          <a:stretch/>
        </p:blipFill>
        <p:spPr>
          <a:xfrm>
            <a:off x="14475508" y="8007874"/>
            <a:ext cx="1785972" cy="1335794"/>
          </a:xfrm>
          <a:prstGeom prst="rect">
            <a:avLst/>
          </a:prstGeom>
        </p:spPr>
      </p:pic>
      <p:pic>
        <p:nvPicPr>
          <p:cNvPr id="18" name="Image 16" descr="preencoded.png"/>
          <p:cNvPicPr>
            <a:picLocks noChangeAspect="1"/>
          </p:cNvPicPr>
          <p:nvPr/>
        </p:nvPicPr>
        <p:blipFill>
          <a:blip r:embed="rId28"/>
          <a:srcRect/>
          <a:stretch/>
        </p:blipFill>
        <p:spPr>
          <a:xfrm>
            <a:off x="10948116" y="5753505"/>
            <a:ext cx="1785972" cy="1335794"/>
          </a:xfrm>
          <a:prstGeom prst="rect">
            <a:avLst/>
          </a:prstGeom>
        </p:spPr>
      </p:pic>
      <p:pic>
        <p:nvPicPr>
          <p:cNvPr id="19" name="Image 17" descr="preencoded.png"/>
          <p:cNvPicPr>
            <a:picLocks noChangeAspect="1"/>
          </p:cNvPicPr>
          <p:nvPr/>
        </p:nvPicPr>
        <p:blipFill>
          <a:blip r:embed="rId29">
            <a:extLst>
              <a:ext uri="{96DAC541-7B7A-43D3-8B79-37D633B846F1}">
                <asvg:svgBlip xmlns="" xmlns:asvg="http://schemas.microsoft.com/office/drawing/2016/SVG/main" r:embed="rId30"/>
              </a:ext>
            </a:extLst>
          </a:blip>
          <a:srcRect/>
          <a:stretch/>
        </p:blipFill>
        <p:spPr>
          <a:xfrm>
            <a:off x="3114675" y="4362470"/>
            <a:ext cx="1785972" cy="1335794"/>
          </a:xfrm>
          <a:prstGeom prst="rect">
            <a:avLst/>
          </a:prstGeom>
        </p:spPr>
      </p:pic>
      <p:pic>
        <p:nvPicPr>
          <p:cNvPr id="20" name="Image 18" descr="preencoded.png"/>
          <p:cNvPicPr>
            <a:picLocks noChangeAspect="1"/>
          </p:cNvPicPr>
          <p:nvPr/>
        </p:nvPicPr>
        <p:blipFill>
          <a:blip r:embed="rId31">
            <a:extLst>
              <a:ext uri="{96DAC541-7B7A-43D3-8B79-37D633B846F1}">
                <asvg:svgBlip xmlns="" xmlns:asvg="http://schemas.microsoft.com/office/drawing/2016/SVG/main" r:embed="rId32"/>
              </a:ext>
            </a:extLst>
          </a:blip>
          <a:srcRect/>
          <a:stretch/>
        </p:blipFill>
        <p:spPr>
          <a:xfrm>
            <a:off x="2589990" y="4309943"/>
            <a:ext cx="323357" cy="713551"/>
          </a:xfrm>
          <a:prstGeom prst="rect">
            <a:avLst/>
          </a:prstGeom>
        </p:spPr>
      </p:pic>
      <p:pic>
        <p:nvPicPr>
          <p:cNvPr id="21" name="Image 19" descr="preencoded.png"/>
          <p:cNvPicPr>
            <a:picLocks noChangeAspect="1"/>
          </p:cNvPicPr>
          <p:nvPr/>
        </p:nvPicPr>
        <p:blipFill>
          <a:blip r:embed="rId33">
            <a:extLst>
              <a:ext uri="{96DAC541-7B7A-43D3-8B79-37D633B846F1}">
                <asvg:svgBlip xmlns="" xmlns:asvg="http://schemas.microsoft.com/office/drawing/2016/SVG/main" r:embed="rId34"/>
              </a:ext>
            </a:extLst>
          </a:blip>
          <a:srcRect/>
          <a:stretch/>
        </p:blipFill>
        <p:spPr>
          <a:xfrm>
            <a:off x="2600324" y="5029201"/>
            <a:ext cx="294379" cy="649608"/>
          </a:xfrm>
          <a:prstGeom prst="rect">
            <a:avLst/>
          </a:prstGeom>
        </p:spPr>
      </p:pic>
      <p:pic>
        <p:nvPicPr>
          <p:cNvPr id="22" name="Image 20" descr="preencoded.png"/>
          <p:cNvPicPr>
            <a:picLocks noChangeAspect="1"/>
          </p:cNvPicPr>
          <p:nvPr/>
        </p:nvPicPr>
        <p:blipFill>
          <a:blip r:embed="rId35">
            <a:extLst>
              <a:ext uri="{96DAC541-7B7A-43D3-8B79-37D633B846F1}">
                <asvg:svgBlip xmlns="" xmlns:asvg="http://schemas.microsoft.com/office/drawing/2016/SVG/main" r:embed="rId36"/>
              </a:ext>
            </a:extLst>
          </a:blip>
          <a:srcRect/>
          <a:stretch/>
        </p:blipFill>
        <p:spPr>
          <a:xfrm>
            <a:off x="1333500" y="4581525"/>
            <a:ext cx="1228725" cy="447675"/>
          </a:xfrm>
          <a:prstGeom prst="rect">
            <a:avLst/>
          </a:prstGeom>
        </p:spPr>
      </p:pic>
      <p:pic>
        <p:nvPicPr>
          <p:cNvPr id="23" name="Image 21" descr="preencoded.png"/>
          <p:cNvPicPr>
            <a:picLocks noChangeAspect="1"/>
          </p:cNvPicPr>
          <p:nvPr/>
        </p:nvPicPr>
        <p:blipFill>
          <a:blip r:embed="rId37">
            <a:extLst>
              <a:ext uri="{96DAC541-7B7A-43D3-8B79-37D633B846F1}">
                <asvg:svgBlip xmlns="" xmlns:asvg="http://schemas.microsoft.com/office/drawing/2016/SVG/main" r:embed="rId38"/>
              </a:ext>
            </a:extLst>
          </a:blip>
          <a:srcRect/>
          <a:stretch/>
        </p:blipFill>
        <p:spPr>
          <a:xfrm>
            <a:off x="2533650" y="5720715"/>
            <a:ext cx="420849" cy="1828848"/>
          </a:xfrm>
          <a:prstGeom prst="rect">
            <a:avLst/>
          </a:prstGeom>
        </p:spPr>
      </p:pic>
      <p:pic>
        <p:nvPicPr>
          <p:cNvPr id="24" name="Image 22" descr="preencoded.png"/>
          <p:cNvPicPr>
            <a:picLocks noChangeAspect="1"/>
          </p:cNvPicPr>
          <p:nvPr/>
        </p:nvPicPr>
        <p:blipFill>
          <a:blip r:embed="rId39">
            <a:extLst>
              <a:ext uri="{96DAC541-7B7A-43D3-8B79-37D633B846F1}">
                <asvg:svgBlip xmlns="" xmlns:asvg="http://schemas.microsoft.com/office/drawing/2016/SVG/main" r:embed="rId40"/>
              </a:ext>
            </a:extLst>
          </a:blip>
          <a:srcRect/>
          <a:stretch/>
        </p:blipFill>
        <p:spPr>
          <a:xfrm>
            <a:off x="2533650" y="7534275"/>
            <a:ext cx="420849" cy="1828848"/>
          </a:xfrm>
          <a:prstGeom prst="rect">
            <a:avLst/>
          </a:prstGeom>
        </p:spPr>
      </p:pic>
      <p:pic>
        <p:nvPicPr>
          <p:cNvPr id="25" name="Image 23" descr="preencoded.png"/>
          <p:cNvPicPr>
            <a:picLocks noChangeAspect="1"/>
          </p:cNvPicPr>
          <p:nvPr/>
        </p:nvPicPr>
        <p:blipFill>
          <a:blip r:embed="rId41">
            <a:extLst>
              <a:ext uri="{96DAC541-7B7A-43D3-8B79-37D633B846F1}">
                <asvg:svgBlip xmlns="" xmlns:asvg="http://schemas.microsoft.com/office/drawing/2016/SVG/main" r:embed="rId42"/>
              </a:ext>
            </a:extLst>
          </a:blip>
          <a:srcRect/>
          <a:stretch/>
        </p:blipFill>
        <p:spPr>
          <a:xfrm>
            <a:off x="1362075" y="7315200"/>
            <a:ext cx="1228725" cy="447675"/>
          </a:xfrm>
          <a:prstGeom prst="rect">
            <a:avLst/>
          </a:prstGeom>
        </p:spPr>
      </p:pic>
      <p:sp>
        <p:nvSpPr>
          <p:cNvPr id="26" name="Slide Number Placeholder 0"/>
          <p:cNvSpPr>
            <a:spLocks noGrp="1"/>
          </p:cNvSpPr>
          <p:nvPr>
            <p:ph type="sldNum" sz="quarter" idx="4294967295"/>
          </p:nvPr>
        </p:nvSpPr>
        <p:spPr>
          <a:xfrm>
            <a:off x="17556480" y="9669780"/>
            <a:ext cx="800000" cy="300000"/>
          </a:xfrm>
          <a:prstGeom prst="rect">
            <a:avLst/>
          </a:prstGeom>
          <a:extLst>
            <a:ext uri="{C572A759-6A51-4108-AA02-DFA0A04FC94B}">
              <ma14:wrappingTextBoxFlag xmlns:ma14="http://schemas.microsoft.com/office/mac/drawingml/2011/main" xmlns="" val="0"/>
            </a:ext>
          </a:extLst>
        </p:spPr>
        <p:txBody>
          <a:bodyPr/>
          <a:lstStyle>
            <a:lvl1pPr>
              <a:defRPr sz="100">
                <a:latin typeface="Arial"/>
                <a:ea typeface="Arial"/>
                <a:cs typeface="Arial"/>
              </a:defRPr>
            </a:lvl1pPr>
          </a:lstStyle>
          <a:p>
            <a:pPr algn="l"/>
            <a:fld id="{F7021451-1387-4CA6-816F-3879F97B5CBC}" type="slidenum">
              <a:rPr lang="en-US" b="0"/>
              <a:t>9</a:t>
            </a:fld>
            <a:endParaRPr lang="en-US"/>
          </a:p>
        </p:txBody>
      </p:sp>
      <p:sp>
        <p:nvSpPr>
          <p:cNvPr id="27" name="Rectangle 26">
            <a:extLst>
              <a:ext uri="{FF2B5EF4-FFF2-40B4-BE49-F238E27FC236}">
                <a16:creationId xmlns:a16="http://schemas.microsoft.com/office/drawing/2014/main" id="{F5AB0E86-4B3E-6ED5-CDBF-3A3170DAF10B}"/>
              </a:ext>
            </a:extLst>
          </p:cNvPr>
          <p:cNvSpPr/>
          <p:nvPr/>
        </p:nvSpPr>
        <p:spPr>
          <a:xfrm>
            <a:off x="17287975" y="9455285"/>
            <a:ext cx="649829" cy="514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07</a:t>
            </a:r>
          </a:p>
        </p:txBody>
      </p:sp>
    </p:spTree>
    <p:extLst>
      <p:ext uri="{BB962C8B-B14F-4D97-AF65-F5344CB8AC3E}">
        <p14:creationId xmlns:p14="http://schemas.microsoft.com/office/powerpoint/2010/main" val="238603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50" fill="hold"/>
                                        <p:tgtEl>
                                          <p:spTgt spid="4"/>
                                        </p:tgtEl>
                                        <p:attrNameLst>
                                          <p:attrName>ppt_x</p:attrName>
                                        </p:attrNameLst>
                                      </p:cBhvr>
                                      <p:tavLst>
                                        <p:tav tm="0">
                                          <p:val>
                                            <p:strVal val="0-#ppt_w/2"/>
                                          </p:val>
                                        </p:tav>
                                        <p:tav tm="100000">
                                          <p:val>
                                            <p:strVal val="#ppt_x"/>
                                          </p:val>
                                        </p:tav>
                                      </p:tavLst>
                                    </p:anim>
                                    <p:anim calcmode="lin" valueType="num">
                                      <p:cBhvr additive="base">
                                        <p:cTn id="12" dur="25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300"/>
                                        <p:tgtEl>
                                          <p:spTgt spid="5"/>
                                        </p:tgtEl>
                                      </p:cBhvr>
                                    </p:animEffect>
                                    <p:anim calcmode="lin" valueType="num">
                                      <p:cBhvr>
                                        <p:cTn id="16" dur="300" fill="hold"/>
                                        <p:tgtEl>
                                          <p:spTgt spid="5"/>
                                        </p:tgtEl>
                                        <p:attrNameLst>
                                          <p:attrName>ppt_x</p:attrName>
                                        </p:attrNameLst>
                                      </p:cBhvr>
                                      <p:tavLst>
                                        <p:tav tm="0">
                                          <p:val>
                                            <p:strVal val="#ppt_x"/>
                                          </p:val>
                                        </p:tav>
                                        <p:tav tm="100000">
                                          <p:val>
                                            <p:strVal val="#ppt_x"/>
                                          </p:val>
                                        </p:tav>
                                      </p:tavLst>
                                    </p:anim>
                                    <p:anim calcmode="lin" valueType="num">
                                      <p:cBhvr>
                                        <p:cTn id="17" dur="300" fill="hold"/>
                                        <p:tgtEl>
                                          <p:spTgt spid="5"/>
                                        </p:tgtEl>
                                        <p:attrNameLst>
                                          <p:attrName>ppt_y</p:attrName>
                                        </p:attrNameLst>
                                      </p:cBhvr>
                                      <p:tavLst>
                                        <p:tav tm="0">
                                          <p:val>
                                            <p:strVal val="#ppt_y+.1"/>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250" fill="hold"/>
                                        <p:tgtEl>
                                          <p:spTgt spid="15"/>
                                        </p:tgtEl>
                                        <p:attrNameLst>
                                          <p:attrName>ppt_x</p:attrName>
                                        </p:attrNameLst>
                                      </p:cBhvr>
                                      <p:tavLst>
                                        <p:tav tm="0">
                                          <p:val>
                                            <p:strVal val="1+#ppt_w/2"/>
                                          </p:val>
                                        </p:tav>
                                        <p:tav tm="100000">
                                          <p:val>
                                            <p:strVal val="#ppt_x"/>
                                          </p:val>
                                        </p:tav>
                                      </p:tavLst>
                                    </p:anim>
                                    <p:anim calcmode="lin" valueType="num">
                                      <p:cBhvr additive="base">
                                        <p:cTn id="21" dur="25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300"/>
                            </p:stCondLst>
                            <p:childTnLst>
                              <p:par>
                                <p:cTn id="23" presetID="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250" fill="hold"/>
                                        <p:tgtEl>
                                          <p:spTgt spid="6"/>
                                        </p:tgtEl>
                                        <p:attrNameLst>
                                          <p:attrName>ppt_x</p:attrName>
                                        </p:attrNameLst>
                                      </p:cBhvr>
                                      <p:tavLst>
                                        <p:tav tm="0">
                                          <p:val>
                                            <p:strVal val="0-#ppt_w/2"/>
                                          </p:val>
                                        </p:tav>
                                        <p:tav tm="100000">
                                          <p:val>
                                            <p:strVal val="#ppt_x"/>
                                          </p:val>
                                        </p:tav>
                                      </p:tavLst>
                                    </p:anim>
                                    <p:anim calcmode="lin" valueType="num">
                                      <p:cBhvr additive="base">
                                        <p:cTn id="26" dur="25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550"/>
                            </p:stCondLst>
                            <p:childTnLst>
                              <p:par>
                                <p:cTn id="28" presetID="22" presetClass="entr" presetSubtype="4"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150"/>
                                        <p:tgtEl>
                                          <p:spTgt spid="23"/>
                                        </p:tgtEl>
                                      </p:cBhvr>
                                    </p:animEffect>
                                  </p:childTnLst>
                                </p:cTn>
                              </p:par>
                              <p:par>
                                <p:cTn id="31" presetID="22" presetClass="entr" presetSubtype="1"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up)">
                                      <p:cBhvr>
                                        <p:cTn id="33" dur="150"/>
                                        <p:tgtEl>
                                          <p:spTgt spid="24"/>
                                        </p:tgtEl>
                                      </p:cBhvr>
                                    </p:animEffect>
                                  </p:childTnLst>
                                </p:cTn>
                              </p:par>
                              <p:par>
                                <p:cTn id="34" presetID="2" presetClass="entr" presetSubtype="8"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150" fill="hold"/>
                                        <p:tgtEl>
                                          <p:spTgt spid="25"/>
                                        </p:tgtEl>
                                        <p:attrNameLst>
                                          <p:attrName>ppt_x</p:attrName>
                                        </p:attrNameLst>
                                      </p:cBhvr>
                                      <p:tavLst>
                                        <p:tav tm="0">
                                          <p:val>
                                            <p:strVal val="0-#ppt_w/2"/>
                                          </p:val>
                                        </p:tav>
                                        <p:tav tm="100000">
                                          <p:val>
                                            <p:strVal val="#ppt_x"/>
                                          </p:val>
                                        </p:tav>
                                      </p:tavLst>
                                    </p:anim>
                                    <p:anim calcmode="lin" valueType="num">
                                      <p:cBhvr additive="base">
                                        <p:cTn id="37" dur="150" fill="hold"/>
                                        <p:tgtEl>
                                          <p:spTgt spid="25"/>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250" fill="hold"/>
                                        <p:tgtEl>
                                          <p:spTgt spid="7"/>
                                        </p:tgtEl>
                                        <p:attrNameLst>
                                          <p:attrName>ppt_x</p:attrName>
                                        </p:attrNameLst>
                                      </p:cBhvr>
                                      <p:tavLst>
                                        <p:tav tm="0">
                                          <p:val>
                                            <p:strVal val="0-#ppt_w/2"/>
                                          </p:val>
                                        </p:tav>
                                        <p:tav tm="100000">
                                          <p:val>
                                            <p:strVal val="#ppt_x"/>
                                          </p:val>
                                        </p:tav>
                                      </p:tavLst>
                                    </p:anim>
                                    <p:anim calcmode="lin" valueType="num">
                                      <p:cBhvr additive="base">
                                        <p:cTn id="42" dur="250" fill="hold"/>
                                        <p:tgtEl>
                                          <p:spTgt spid="7"/>
                                        </p:tgtEl>
                                        <p:attrNameLst>
                                          <p:attrName>ppt_y</p:attrName>
                                        </p:attrNameLst>
                                      </p:cBhvr>
                                      <p:tavLst>
                                        <p:tav tm="0">
                                          <p:val>
                                            <p:strVal val="#ppt_y"/>
                                          </p:val>
                                        </p:tav>
                                        <p:tav tm="100000">
                                          <p:val>
                                            <p:strVal val="#ppt_y"/>
                                          </p:val>
                                        </p:tav>
                                      </p:tavLst>
                                    </p:anim>
                                  </p:childTnLst>
                                </p:cTn>
                              </p:par>
                            </p:childTnLst>
                          </p:cTn>
                        </p:par>
                        <p:par>
                          <p:cTn id="43" fill="hold">
                            <p:stCondLst>
                              <p:cond delay="950"/>
                            </p:stCondLst>
                            <p:childTnLst>
                              <p:par>
                                <p:cTn id="44" presetID="2" presetClass="entr" presetSubtype="8"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250" fill="hold"/>
                                        <p:tgtEl>
                                          <p:spTgt spid="8"/>
                                        </p:tgtEl>
                                        <p:attrNameLst>
                                          <p:attrName>ppt_x</p:attrName>
                                        </p:attrNameLst>
                                      </p:cBhvr>
                                      <p:tavLst>
                                        <p:tav tm="0">
                                          <p:val>
                                            <p:strVal val="0-#ppt_w/2"/>
                                          </p:val>
                                        </p:tav>
                                        <p:tav tm="100000">
                                          <p:val>
                                            <p:strVal val="#ppt_x"/>
                                          </p:val>
                                        </p:tav>
                                      </p:tavLst>
                                    </p:anim>
                                    <p:anim calcmode="lin" valueType="num">
                                      <p:cBhvr additive="base">
                                        <p:cTn id="47" dur="250" fill="hold"/>
                                        <p:tgtEl>
                                          <p:spTgt spid="8"/>
                                        </p:tgtEl>
                                        <p:attrNameLst>
                                          <p:attrName>ppt_y</p:attrName>
                                        </p:attrNameLst>
                                      </p:cBhvr>
                                      <p:tavLst>
                                        <p:tav tm="0">
                                          <p:val>
                                            <p:strVal val="#ppt_y"/>
                                          </p:val>
                                        </p:tav>
                                        <p:tav tm="100000">
                                          <p:val>
                                            <p:strVal val="#ppt_y"/>
                                          </p:val>
                                        </p:tav>
                                      </p:tavLst>
                                    </p:anim>
                                  </p:childTnLst>
                                </p:cTn>
                              </p:par>
                            </p:childTnLst>
                          </p:cTn>
                        </p:par>
                        <p:par>
                          <p:cTn id="48" fill="hold">
                            <p:stCondLst>
                              <p:cond delay="1200"/>
                            </p:stCondLst>
                            <p:childTnLst>
                              <p:par>
                                <p:cTn id="49" presetID="2" presetClass="entr" presetSubtype="8"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250" fill="hold"/>
                                        <p:tgtEl>
                                          <p:spTgt spid="9"/>
                                        </p:tgtEl>
                                        <p:attrNameLst>
                                          <p:attrName>ppt_x</p:attrName>
                                        </p:attrNameLst>
                                      </p:cBhvr>
                                      <p:tavLst>
                                        <p:tav tm="0">
                                          <p:val>
                                            <p:strVal val="0-#ppt_w/2"/>
                                          </p:val>
                                        </p:tav>
                                        <p:tav tm="100000">
                                          <p:val>
                                            <p:strVal val="#ppt_x"/>
                                          </p:val>
                                        </p:tav>
                                      </p:tavLst>
                                    </p:anim>
                                    <p:anim calcmode="lin" valueType="num">
                                      <p:cBhvr additive="base">
                                        <p:cTn id="52" dur="250" fill="hold"/>
                                        <p:tgtEl>
                                          <p:spTgt spid="9"/>
                                        </p:tgtEl>
                                        <p:attrNameLst>
                                          <p:attrName>ppt_y</p:attrName>
                                        </p:attrNameLst>
                                      </p:cBhvr>
                                      <p:tavLst>
                                        <p:tav tm="0">
                                          <p:val>
                                            <p:strVal val="#ppt_y"/>
                                          </p:val>
                                        </p:tav>
                                        <p:tav tm="100000">
                                          <p:val>
                                            <p:strVal val="#ppt_y"/>
                                          </p:val>
                                        </p:tav>
                                      </p:tavLst>
                                    </p:anim>
                                  </p:childTnLst>
                                </p:cTn>
                              </p:par>
                            </p:childTnLst>
                          </p:cTn>
                        </p:par>
                        <p:par>
                          <p:cTn id="53" fill="hold">
                            <p:stCondLst>
                              <p:cond delay="1450"/>
                            </p:stCondLst>
                            <p:childTnLst>
                              <p:par>
                                <p:cTn id="54" presetID="2" presetClass="entr" presetSubtype="8"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250" fill="hold"/>
                                        <p:tgtEl>
                                          <p:spTgt spid="10"/>
                                        </p:tgtEl>
                                        <p:attrNameLst>
                                          <p:attrName>ppt_x</p:attrName>
                                        </p:attrNameLst>
                                      </p:cBhvr>
                                      <p:tavLst>
                                        <p:tav tm="0">
                                          <p:val>
                                            <p:strVal val="0-#ppt_w/2"/>
                                          </p:val>
                                        </p:tav>
                                        <p:tav tm="100000">
                                          <p:val>
                                            <p:strVal val="#ppt_x"/>
                                          </p:val>
                                        </p:tav>
                                      </p:tavLst>
                                    </p:anim>
                                    <p:anim calcmode="lin" valueType="num">
                                      <p:cBhvr additive="base">
                                        <p:cTn id="57" dur="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250" fill="hold"/>
                                        <p:tgtEl>
                                          <p:spTgt spid="16"/>
                                        </p:tgtEl>
                                        <p:attrNameLst>
                                          <p:attrName>ppt_x</p:attrName>
                                        </p:attrNameLst>
                                      </p:cBhvr>
                                      <p:tavLst>
                                        <p:tav tm="0">
                                          <p:val>
                                            <p:strVal val="0-#ppt_w/2"/>
                                          </p:val>
                                        </p:tav>
                                        <p:tav tm="100000">
                                          <p:val>
                                            <p:strVal val="#ppt_x"/>
                                          </p:val>
                                        </p:tav>
                                      </p:tavLst>
                                    </p:anim>
                                    <p:anim calcmode="lin" valueType="num">
                                      <p:cBhvr additive="base">
                                        <p:cTn id="63" dur="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xit" presetSubtype="2" fill="hold" nodeType="clickEffect">
                                  <p:stCondLst>
                                    <p:cond delay="0"/>
                                  </p:stCondLst>
                                  <p:childTnLst>
                                    <p:anim calcmode="lin" valueType="num">
                                      <p:cBhvr additive="base">
                                        <p:cTn id="67" dur="150"/>
                                        <p:tgtEl>
                                          <p:spTgt spid="16"/>
                                        </p:tgtEl>
                                        <p:attrNameLst>
                                          <p:attrName>ppt_x</p:attrName>
                                        </p:attrNameLst>
                                      </p:cBhvr>
                                      <p:tavLst>
                                        <p:tav tm="0">
                                          <p:val>
                                            <p:strVal val="ppt_x"/>
                                          </p:val>
                                        </p:tav>
                                        <p:tav tm="100000">
                                          <p:val>
                                            <p:strVal val="1+ppt_w/2"/>
                                          </p:val>
                                        </p:tav>
                                      </p:tavLst>
                                    </p:anim>
                                    <p:anim calcmode="lin" valueType="num">
                                      <p:cBhvr additive="base">
                                        <p:cTn id="68" dur="150"/>
                                        <p:tgtEl>
                                          <p:spTgt spid="16"/>
                                        </p:tgtEl>
                                        <p:attrNameLst>
                                          <p:attrName>ppt_y</p:attrName>
                                        </p:attrNameLst>
                                      </p:cBhvr>
                                      <p:tavLst>
                                        <p:tav tm="0">
                                          <p:val>
                                            <p:strVal val="ppt_y"/>
                                          </p:val>
                                        </p:tav>
                                        <p:tav tm="100000">
                                          <p:val>
                                            <p:strVal val="ppt_y"/>
                                          </p:val>
                                        </p:tav>
                                      </p:tavLst>
                                    </p:anim>
                                    <p:set>
                                      <p:cBhvr>
                                        <p:cTn id="69" dur="1" fill="hold">
                                          <p:stCondLst>
                                            <p:cond delay="149"/>
                                          </p:stCondLst>
                                        </p:cTn>
                                        <p:tgtEl>
                                          <p:spTgt spid="16"/>
                                        </p:tgtEl>
                                        <p:attrNameLst>
                                          <p:attrName>style.visibility</p:attrName>
                                        </p:attrNameLst>
                                      </p:cBhvr>
                                      <p:to>
                                        <p:strVal val="hidden"/>
                                      </p:to>
                                    </p:set>
                                  </p:childTnLst>
                                </p:cTn>
                              </p:par>
                            </p:childTnLst>
                          </p:cTn>
                        </p:par>
                        <p:par>
                          <p:cTn id="70" fill="hold">
                            <p:stCondLst>
                              <p:cond delay="150"/>
                            </p:stCondLst>
                            <p:childTnLst>
                              <p:par>
                                <p:cTn id="71" presetID="2" presetClass="entr" presetSubtype="2" fill="hold" nodeType="after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250" fill="hold"/>
                                        <p:tgtEl>
                                          <p:spTgt spid="11"/>
                                        </p:tgtEl>
                                        <p:attrNameLst>
                                          <p:attrName>ppt_x</p:attrName>
                                        </p:attrNameLst>
                                      </p:cBhvr>
                                      <p:tavLst>
                                        <p:tav tm="0">
                                          <p:val>
                                            <p:strVal val="1+#ppt_w/2"/>
                                          </p:val>
                                        </p:tav>
                                        <p:tav tm="100000">
                                          <p:val>
                                            <p:strVal val="#ppt_x"/>
                                          </p:val>
                                        </p:tav>
                                      </p:tavLst>
                                    </p:anim>
                                    <p:anim calcmode="lin" valueType="num">
                                      <p:cBhvr additive="base">
                                        <p:cTn id="74"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250" fill="hold"/>
                                        <p:tgtEl>
                                          <p:spTgt spid="17"/>
                                        </p:tgtEl>
                                        <p:attrNameLst>
                                          <p:attrName>ppt_x</p:attrName>
                                        </p:attrNameLst>
                                      </p:cBhvr>
                                      <p:tavLst>
                                        <p:tav tm="0">
                                          <p:val>
                                            <p:strVal val="0-#ppt_w/2"/>
                                          </p:val>
                                        </p:tav>
                                        <p:tav tm="100000">
                                          <p:val>
                                            <p:strVal val="#ppt_x"/>
                                          </p:val>
                                        </p:tav>
                                      </p:tavLst>
                                    </p:anim>
                                    <p:anim calcmode="lin" valueType="num">
                                      <p:cBhvr additive="base">
                                        <p:cTn id="80" dur="2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2" fill="hold" nodeType="clickEffect">
                                  <p:stCondLst>
                                    <p:cond delay="0"/>
                                  </p:stCondLst>
                                  <p:childTnLst>
                                    <p:anim calcmode="lin" valueType="num">
                                      <p:cBhvr additive="base">
                                        <p:cTn id="84" dur="250"/>
                                        <p:tgtEl>
                                          <p:spTgt spid="17"/>
                                        </p:tgtEl>
                                        <p:attrNameLst>
                                          <p:attrName>ppt_x</p:attrName>
                                        </p:attrNameLst>
                                      </p:cBhvr>
                                      <p:tavLst>
                                        <p:tav tm="0">
                                          <p:val>
                                            <p:strVal val="ppt_x"/>
                                          </p:val>
                                        </p:tav>
                                        <p:tav tm="100000">
                                          <p:val>
                                            <p:strVal val="1+ppt_w/2"/>
                                          </p:val>
                                        </p:tav>
                                      </p:tavLst>
                                    </p:anim>
                                    <p:anim calcmode="lin" valueType="num">
                                      <p:cBhvr additive="base">
                                        <p:cTn id="85" dur="250"/>
                                        <p:tgtEl>
                                          <p:spTgt spid="17"/>
                                        </p:tgtEl>
                                        <p:attrNameLst>
                                          <p:attrName>ppt_y</p:attrName>
                                        </p:attrNameLst>
                                      </p:cBhvr>
                                      <p:tavLst>
                                        <p:tav tm="0">
                                          <p:val>
                                            <p:strVal val="ppt_y"/>
                                          </p:val>
                                        </p:tav>
                                        <p:tav tm="100000">
                                          <p:val>
                                            <p:strVal val="ppt_y"/>
                                          </p:val>
                                        </p:tav>
                                      </p:tavLst>
                                    </p:anim>
                                    <p:set>
                                      <p:cBhvr>
                                        <p:cTn id="86" dur="1" fill="hold">
                                          <p:stCondLst>
                                            <p:cond delay="249"/>
                                          </p:stCondLst>
                                        </p:cTn>
                                        <p:tgtEl>
                                          <p:spTgt spid="17"/>
                                        </p:tgtEl>
                                        <p:attrNameLst>
                                          <p:attrName>style.visibility</p:attrName>
                                        </p:attrNameLst>
                                      </p:cBhvr>
                                      <p:to>
                                        <p:strVal val="hidden"/>
                                      </p:to>
                                    </p:set>
                                  </p:childTnLst>
                                </p:cTn>
                              </p:par>
                            </p:childTnLst>
                          </p:cTn>
                        </p:par>
                        <p:par>
                          <p:cTn id="87" fill="hold">
                            <p:stCondLst>
                              <p:cond delay="250"/>
                            </p:stCondLst>
                            <p:childTnLst>
                              <p:par>
                                <p:cTn id="88" presetID="2" presetClass="entr" presetSubtype="2" fill="hold"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250" fill="hold"/>
                                        <p:tgtEl>
                                          <p:spTgt spid="18"/>
                                        </p:tgtEl>
                                        <p:attrNameLst>
                                          <p:attrName>ppt_x</p:attrName>
                                        </p:attrNameLst>
                                      </p:cBhvr>
                                      <p:tavLst>
                                        <p:tav tm="0">
                                          <p:val>
                                            <p:strVal val="1+#ppt_w/2"/>
                                          </p:val>
                                        </p:tav>
                                        <p:tav tm="100000">
                                          <p:val>
                                            <p:strVal val="#ppt_x"/>
                                          </p:val>
                                        </p:tav>
                                      </p:tavLst>
                                    </p:anim>
                                    <p:anim calcmode="lin" valueType="num">
                                      <p:cBhvr additive="base">
                                        <p:cTn id="91" dur="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xit" presetSubtype="8" fill="hold" nodeType="clickEffect">
                                  <p:stCondLst>
                                    <p:cond delay="0"/>
                                  </p:stCondLst>
                                  <p:childTnLst>
                                    <p:anim calcmode="lin" valueType="num">
                                      <p:cBhvr additive="base">
                                        <p:cTn id="95" dur="250"/>
                                        <p:tgtEl>
                                          <p:spTgt spid="18"/>
                                        </p:tgtEl>
                                        <p:attrNameLst>
                                          <p:attrName>ppt_x</p:attrName>
                                        </p:attrNameLst>
                                      </p:cBhvr>
                                      <p:tavLst>
                                        <p:tav tm="0">
                                          <p:val>
                                            <p:strVal val="ppt_x"/>
                                          </p:val>
                                        </p:tav>
                                        <p:tav tm="100000">
                                          <p:val>
                                            <p:strVal val="0-ppt_w/2"/>
                                          </p:val>
                                        </p:tav>
                                      </p:tavLst>
                                    </p:anim>
                                    <p:anim calcmode="lin" valueType="num">
                                      <p:cBhvr additive="base">
                                        <p:cTn id="96" dur="250"/>
                                        <p:tgtEl>
                                          <p:spTgt spid="18"/>
                                        </p:tgtEl>
                                        <p:attrNameLst>
                                          <p:attrName>ppt_y</p:attrName>
                                        </p:attrNameLst>
                                      </p:cBhvr>
                                      <p:tavLst>
                                        <p:tav tm="0">
                                          <p:val>
                                            <p:strVal val="ppt_y"/>
                                          </p:val>
                                        </p:tav>
                                        <p:tav tm="100000">
                                          <p:val>
                                            <p:strVal val="ppt_y"/>
                                          </p:val>
                                        </p:tav>
                                      </p:tavLst>
                                    </p:anim>
                                    <p:set>
                                      <p:cBhvr>
                                        <p:cTn id="97" dur="1" fill="hold">
                                          <p:stCondLst>
                                            <p:cond delay="249"/>
                                          </p:stCondLst>
                                        </p:cTn>
                                        <p:tgtEl>
                                          <p:spTgt spid="18"/>
                                        </p:tgtEl>
                                        <p:attrNameLst>
                                          <p:attrName>style.visibility</p:attrName>
                                        </p:attrNameLst>
                                      </p:cBhvr>
                                      <p:to>
                                        <p:strVal val="hidden"/>
                                      </p:to>
                                    </p:set>
                                  </p:childTnLst>
                                </p:cTn>
                              </p:par>
                            </p:childTnLst>
                          </p:cTn>
                        </p:par>
                        <p:par>
                          <p:cTn id="98" fill="hold">
                            <p:stCondLst>
                              <p:cond delay="250"/>
                            </p:stCondLst>
                            <p:childTnLst>
                              <p:par>
                                <p:cTn id="99" presetID="2" presetClass="entr" presetSubtype="8" fill="hold" nodeType="after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250" fill="hold"/>
                                        <p:tgtEl>
                                          <p:spTgt spid="19"/>
                                        </p:tgtEl>
                                        <p:attrNameLst>
                                          <p:attrName>ppt_x</p:attrName>
                                        </p:attrNameLst>
                                      </p:cBhvr>
                                      <p:tavLst>
                                        <p:tav tm="0">
                                          <p:val>
                                            <p:strVal val="0-#ppt_w/2"/>
                                          </p:val>
                                        </p:tav>
                                        <p:tav tm="100000">
                                          <p:val>
                                            <p:strVal val="#ppt_x"/>
                                          </p:val>
                                        </p:tav>
                                      </p:tavLst>
                                    </p:anim>
                                    <p:anim calcmode="lin" valueType="num">
                                      <p:cBhvr additive="base">
                                        <p:cTn id="102" dur="250" fill="hold"/>
                                        <p:tgtEl>
                                          <p:spTgt spid="19"/>
                                        </p:tgtEl>
                                        <p:attrNameLst>
                                          <p:attrName>ppt_y</p:attrName>
                                        </p:attrNameLst>
                                      </p:cBhvr>
                                      <p:tavLst>
                                        <p:tav tm="0">
                                          <p:val>
                                            <p:strVal val="#ppt_y"/>
                                          </p:val>
                                        </p:tav>
                                        <p:tav tm="100000">
                                          <p:val>
                                            <p:strVal val="#ppt_y"/>
                                          </p:val>
                                        </p:tav>
                                      </p:tavLst>
                                    </p:anim>
                                  </p:childTnLst>
                                </p:cTn>
                              </p:par>
                              <p:par>
                                <p:cTn id="103" presetID="2" presetClass="entr" presetSubtype="2"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additive="base">
                                        <p:cTn id="105" dur="250" fill="hold"/>
                                        <p:tgtEl>
                                          <p:spTgt spid="14"/>
                                        </p:tgtEl>
                                        <p:attrNameLst>
                                          <p:attrName>ppt_x</p:attrName>
                                        </p:attrNameLst>
                                      </p:cBhvr>
                                      <p:tavLst>
                                        <p:tav tm="0">
                                          <p:val>
                                            <p:strVal val="1+#ppt_w/2"/>
                                          </p:val>
                                        </p:tav>
                                        <p:tav tm="100000">
                                          <p:val>
                                            <p:strVal val="#ppt_x"/>
                                          </p:val>
                                        </p:tav>
                                      </p:tavLst>
                                    </p:anim>
                                    <p:anim calcmode="lin" valueType="num">
                                      <p:cBhvr additive="base">
                                        <p:cTn id="106" dur="250" fill="hold"/>
                                        <p:tgtEl>
                                          <p:spTgt spid="14"/>
                                        </p:tgtEl>
                                        <p:attrNameLst>
                                          <p:attrName>ppt_y</p:attrName>
                                        </p:attrNameLst>
                                      </p:cBhvr>
                                      <p:tavLst>
                                        <p:tav tm="0">
                                          <p:val>
                                            <p:strVal val="#ppt_y"/>
                                          </p:val>
                                        </p:tav>
                                        <p:tav tm="100000">
                                          <p:val>
                                            <p:strVal val="#ppt_y"/>
                                          </p:val>
                                        </p:tav>
                                      </p:tavLst>
                                    </p:anim>
                                  </p:childTnLst>
                                </p:cTn>
                              </p:par>
                            </p:childTnLst>
                          </p:cTn>
                        </p:par>
                        <p:par>
                          <p:cTn id="107" fill="hold">
                            <p:stCondLst>
                              <p:cond delay="500"/>
                            </p:stCondLst>
                            <p:childTnLst>
                              <p:par>
                                <p:cTn id="108" presetID="22" presetClass="entr" presetSubtype="4" fill="hold" nodeType="after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wipe(down)">
                                      <p:cBhvr>
                                        <p:cTn id="110" dur="150"/>
                                        <p:tgtEl>
                                          <p:spTgt spid="20"/>
                                        </p:tgtEl>
                                      </p:cBhvr>
                                    </p:animEffect>
                                  </p:childTnLst>
                                </p:cTn>
                              </p:par>
                              <p:par>
                                <p:cTn id="111" presetID="22" presetClass="entr" presetSubtype="1" fill="hold" nodeType="with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wipe(up)">
                                      <p:cBhvr>
                                        <p:cTn id="113" dur="150"/>
                                        <p:tgtEl>
                                          <p:spTgt spid="21"/>
                                        </p:tgtEl>
                                      </p:cBhvr>
                                    </p:animEffect>
                                  </p:childTnLst>
                                </p:cTn>
                              </p:par>
                              <p:par>
                                <p:cTn id="114" presetID="2" presetClass="entr" presetSubtype="8" fill="hold" nodeType="withEffect">
                                  <p:stCondLst>
                                    <p:cond delay="0"/>
                                  </p:stCondLst>
                                  <p:childTnLst>
                                    <p:set>
                                      <p:cBhvr>
                                        <p:cTn id="115" dur="1" fill="hold">
                                          <p:stCondLst>
                                            <p:cond delay="0"/>
                                          </p:stCondLst>
                                        </p:cTn>
                                        <p:tgtEl>
                                          <p:spTgt spid="22"/>
                                        </p:tgtEl>
                                        <p:attrNameLst>
                                          <p:attrName>style.visibility</p:attrName>
                                        </p:attrNameLst>
                                      </p:cBhvr>
                                      <p:to>
                                        <p:strVal val="visible"/>
                                      </p:to>
                                    </p:set>
                                    <p:anim calcmode="lin" valueType="num">
                                      <p:cBhvr additive="base">
                                        <p:cTn id="116" dur="150" fill="hold"/>
                                        <p:tgtEl>
                                          <p:spTgt spid="22"/>
                                        </p:tgtEl>
                                        <p:attrNameLst>
                                          <p:attrName>ppt_x</p:attrName>
                                        </p:attrNameLst>
                                      </p:cBhvr>
                                      <p:tavLst>
                                        <p:tav tm="0">
                                          <p:val>
                                            <p:strVal val="0-#ppt_w/2"/>
                                          </p:val>
                                        </p:tav>
                                        <p:tav tm="100000">
                                          <p:val>
                                            <p:strVal val="#ppt_x"/>
                                          </p:val>
                                        </p:tav>
                                      </p:tavLst>
                                    </p:anim>
                                    <p:anim calcmode="lin" valueType="num">
                                      <p:cBhvr additive="base">
                                        <p:cTn id="117" dur="1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xit" presetSubtype="8" fill="hold" nodeType="clickEffect">
                                  <p:stCondLst>
                                    <p:cond delay="0"/>
                                  </p:stCondLst>
                                  <p:childTnLst>
                                    <p:anim calcmode="lin" valueType="num">
                                      <p:cBhvr additive="base">
                                        <p:cTn id="121" dur="150"/>
                                        <p:tgtEl>
                                          <p:spTgt spid="4"/>
                                        </p:tgtEl>
                                        <p:attrNameLst>
                                          <p:attrName>ppt_x</p:attrName>
                                        </p:attrNameLst>
                                      </p:cBhvr>
                                      <p:tavLst>
                                        <p:tav tm="0">
                                          <p:val>
                                            <p:strVal val="ppt_x"/>
                                          </p:val>
                                        </p:tav>
                                        <p:tav tm="100000">
                                          <p:val>
                                            <p:strVal val="0-ppt_w/2"/>
                                          </p:val>
                                        </p:tav>
                                      </p:tavLst>
                                    </p:anim>
                                    <p:anim calcmode="lin" valueType="num">
                                      <p:cBhvr additive="base">
                                        <p:cTn id="122" dur="150"/>
                                        <p:tgtEl>
                                          <p:spTgt spid="4"/>
                                        </p:tgtEl>
                                        <p:attrNameLst>
                                          <p:attrName>ppt_y</p:attrName>
                                        </p:attrNameLst>
                                      </p:cBhvr>
                                      <p:tavLst>
                                        <p:tav tm="0">
                                          <p:val>
                                            <p:strVal val="ppt_y"/>
                                          </p:val>
                                        </p:tav>
                                        <p:tav tm="100000">
                                          <p:val>
                                            <p:strVal val="ppt_y"/>
                                          </p:val>
                                        </p:tav>
                                      </p:tavLst>
                                    </p:anim>
                                    <p:set>
                                      <p:cBhvr>
                                        <p:cTn id="123" dur="1" fill="hold">
                                          <p:stCondLst>
                                            <p:cond delay="149"/>
                                          </p:stCondLst>
                                        </p:cTn>
                                        <p:tgtEl>
                                          <p:spTgt spid="4"/>
                                        </p:tgtEl>
                                        <p:attrNameLst>
                                          <p:attrName>style.visibility</p:attrName>
                                        </p:attrNameLst>
                                      </p:cBhvr>
                                      <p:to>
                                        <p:strVal val="hidden"/>
                                      </p:to>
                                    </p:set>
                                  </p:childTnLst>
                                </p:cTn>
                              </p:par>
                              <p:par>
                                <p:cTn id="124" presetID="42" presetClass="exit" presetSubtype="0" fill="hold" nodeType="withEffect">
                                  <p:stCondLst>
                                    <p:cond delay="0"/>
                                  </p:stCondLst>
                                  <p:childTnLst>
                                    <p:animEffect transition="out" filter="fade">
                                      <p:cBhvr>
                                        <p:cTn id="125" dur="150"/>
                                        <p:tgtEl>
                                          <p:spTgt spid="5"/>
                                        </p:tgtEl>
                                      </p:cBhvr>
                                    </p:animEffect>
                                    <p:anim calcmode="lin" valueType="num">
                                      <p:cBhvr>
                                        <p:cTn id="126" dur="150"/>
                                        <p:tgtEl>
                                          <p:spTgt spid="5"/>
                                        </p:tgtEl>
                                        <p:attrNameLst>
                                          <p:attrName>ppt_x</p:attrName>
                                        </p:attrNameLst>
                                      </p:cBhvr>
                                      <p:tavLst>
                                        <p:tav tm="0">
                                          <p:val>
                                            <p:strVal val="ppt_x"/>
                                          </p:val>
                                        </p:tav>
                                        <p:tav tm="100000">
                                          <p:val>
                                            <p:strVal val="ppt_x"/>
                                          </p:val>
                                        </p:tav>
                                      </p:tavLst>
                                    </p:anim>
                                    <p:anim calcmode="lin" valueType="num">
                                      <p:cBhvr>
                                        <p:cTn id="127" dur="150"/>
                                        <p:tgtEl>
                                          <p:spTgt spid="5"/>
                                        </p:tgtEl>
                                        <p:attrNameLst>
                                          <p:attrName>ppt_y</p:attrName>
                                        </p:attrNameLst>
                                      </p:cBhvr>
                                      <p:tavLst>
                                        <p:tav tm="0">
                                          <p:val>
                                            <p:strVal val="ppt_y"/>
                                          </p:val>
                                        </p:tav>
                                        <p:tav tm="100000">
                                          <p:val>
                                            <p:strVal val="ppt_y+.1"/>
                                          </p:val>
                                        </p:tav>
                                      </p:tavLst>
                                    </p:anim>
                                    <p:set>
                                      <p:cBhvr>
                                        <p:cTn id="128" dur="1" fill="hold">
                                          <p:stCondLst>
                                            <p:cond delay="149"/>
                                          </p:stCondLst>
                                        </p:cTn>
                                        <p:tgtEl>
                                          <p:spTgt spid="5"/>
                                        </p:tgtEl>
                                        <p:attrNameLst>
                                          <p:attrName>style.visibility</p:attrName>
                                        </p:attrNameLst>
                                      </p:cBhvr>
                                      <p:to>
                                        <p:strVal val="hidden"/>
                                      </p:to>
                                    </p:set>
                                  </p:childTnLst>
                                </p:cTn>
                              </p:par>
                              <p:par>
                                <p:cTn id="129" presetID="42" presetClass="exit" presetSubtype="0" fill="hold" nodeType="withEffect">
                                  <p:stCondLst>
                                    <p:cond delay="0"/>
                                  </p:stCondLst>
                                  <p:childTnLst>
                                    <p:animEffect transition="out" filter="fade">
                                      <p:cBhvr>
                                        <p:cTn id="130" dur="150"/>
                                        <p:tgtEl>
                                          <p:spTgt spid="15"/>
                                        </p:tgtEl>
                                      </p:cBhvr>
                                    </p:animEffect>
                                    <p:anim calcmode="lin" valueType="num">
                                      <p:cBhvr>
                                        <p:cTn id="131" dur="150"/>
                                        <p:tgtEl>
                                          <p:spTgt spid="15"/>
                                        </p:tgtEl>
                                        <p:attrNameLst>
                                          <p:attrName>ppt_x</p:attrName>
                                        </p:attrNameLst>
                                      </p:cBhvr>
                                      <p:tavLst>
                                        <p:tav tm="0">
                                          <p:val>
                                            <p:strVal val="ppt_x"/>
                                          </p:val>
                                        </p:tav>
                                        <p:tav tm="100000">
                                          <p:val>
                                            <p:strVal val="ppt_x"/>
                                          </p:val>
                                        </p:tav>
                                      </p:tavLst>
                                    </p:anim>
                                    <p:anim calcmode="lin" valueType="num">
                                      <p:cBhvr>
                                        <p:cTn id="132" dur="150"/>
                                        <p:tgtEl>
                                          <p:spTgt spid="15"/>
                                        </p:tgtEl>
                                        <p:attrNameLst>
                                          <p:attrName>ppt_y</p:attrName>
                                        </p:attrNameLst>
                                      </p:cBhvr>
                                      <p:tavLst>
                                        <p:tav tm="0">
                                          <p:val>
                                            <p:strVal val="ppt_y"/>
                                          </p:val>
                                        </p:tav>
                                        <p:tav tm="100000">
                                          <p:val>
                                            <p:strVal val="ppt_y+.1"/>
                                          </p:val>
                                        </p:tav>
                                      </p:tavLst>
                                    </p:anim>
                                    <p:set>
                                      <p:cBhvr>
                                        <p:cTn id="133" dur="1" fill="hold">
                                          <p:stCondLst>
                                            <p:cond delay="149"/>
                                          </p:stCondLst>
                                        </p:cTn>
                                        <p:tgtEl>
                                          <p:spTgt spid="15"/>
                                        </p:tgtEl>
                                        <p:attrNameLst>
                                          <p:attrName>style.visibility</p:attrName>
                                        </p:attrNameLst>
                                      </p:cBhvr>
                                      <p:to>
                                        <p:strVal val="hidden"/>
                                      </p:to>
                                    </p:set>
                                  </p:childTnLst>
                                </p:cTn>
                              </p:par>
                              <p:par>
                                <p:cTn id="134" presetID="42" presetClass="exit" presetSubtype="0" fill="hold" nodeType="withEffect">
                                  <p:stCondLst>
                                    <p:cond delay="0"/>
                                  </p:stCondLst>
                                  <p:childTnLst>
                                    <p:animEffect transition="out" filter="fade">
                                      <p:cBhvr>
                                        <p:cTn id="135" dur="150"/>
                                        <p:tgtEl>
                                          <p:spTgt spid="6"/>
                                        </p:tgtEl>
                                      </p:cBhvr>
                                    </p:animEffect>
                                    <p:anim calcmode="lin" valueType="num">
                                      <p:cBhvr>
                                        <p:cTn id="136" dur="150"/>
                                        <p:tgtEl>
                                          <p:spTgt spid="6"/>
                                        </p:tgtEl>
                                        <p:attrNameLst>
                                          <p:attrName>ppt_x</p:attrName>
                                        </p:attrNameLst>
                                      </p:cBhvr>
                                      <p:tavLst>
                                        <p:tav tm="0">
                                          <p:val>
                                            <p:strVal val="ppt_x"/>
                                          </p:val>
                                        </p:tav>
                                        <p:tav tm="100000">
                                          <p:val>
                                            <p:strVal val="ppt_x"/>
                                          </p:val>
                                        </p:tav>
                                      </p:tavLst>
                                    </p:anim>
                                    <p:anim calcmode="lin" valueType="num">
                                      <p:cBhvr>
                                        <p:cTn id="137" dur="150"/>
                                        <p:tgtEl>
                                          <p:spTgt spid="6"/>
                                        </p:tgtEl>
                                        <p:attrNameLst>
                                          <p:attrName>ppt_y</p:attrName>
                                        </p:attrNameLst>
                                      </p:cBhvr>
                                      <p:tavLst>
                                        <p:tav tm="0">
                                          <p:val>
                                            <p:strVal val="ppt_y"/>
                                          </p:val>
                                        </p:tav>
                                        <p:tav tm="100000">
                                          <p:val>
                                            <p:strVal val="ppt_y+.1"/>
                                          </p:val>
                                        </p:tav>
                                      </p:tavLst>
                                    </p:anim>
                                    <p:set>
                                      <p:cBhvr>
                                        <p:cTn id="138" dur="1" fill="hold">
                                          <p:stCondLst>
                                            <p:cond delay="149"/>
                                          </p:stCondLst>
                                        </p:cTn>
                                        <p:tgtEl>
                                          <p:spTgt spid="6"/>
                                        </p:tgtEl>
                                        <p:attrNameLst>
                                          <p:attrName>style.visibility</p:attrName>
                                        </p:attrNameLst>
                                      </p:cBhvr>
                                      <p:to>
                                        <p:strVal val="hidden"/>
                                      </p:to>
                                    </p:set>
                                  </p:childTnLst>
                                </p:cTn>
                              </p:par>
                              <p:par>
                                <p:cTn id="139" presetID="42" presetClass="exit" presetSubtype="0" fill="hold" nodeType="withEffect">
                                  <p:stCondLst>
                                    <p:cond delay="0"/>
                                  </p:stCondLst>
                                  <p:childTnLst>
                                    <p:animEffect transition="out" filter="fade">
                                      <p:cBhvr>
                                        <p:cTn id="140" dur="150"/>
                                        <p:tgtEl>
                                          <p:spTgt spid="23"/>
                                        </p:tgtEl>
                                      </p:cBhvr>
                                    </p:animEffect>
                                    <p:anim calcmode="lin" valueType="num">
                                      <p:cBhvr>
                                        <p:cTn id="141" dur="150"/>
                                        <p:tgtEl>
                                          <p:spTgt spid="23"/>
                                        </p:tgtEl>
                                        <p:attrNameLst>
                                          <p:attrName>ppt_x</p:attrName>
                                        </p:attrNameLst>
                                      </p:cBhvr>
                                      <p:tavLst>
                                        <p:tav tm="0">
                                          <p:val>
                                            <p:strVal val="ppt_x"/>
                                          </p:val>
                                        </p:tav>
                                        <p:tav tm="100000">
                                          <p:val>
                                            <p:strVal val="ppt_x"/>
                                          </p:val>
                                        </p:tav>
                                      </p:tavLst>
                                    </p:anim>
                                    <p:anim calcmode="lin" valueType="num">
                                      <p:cBhvr>
                                        <p:cTn id="142" dur="150"/>
                                        <p:tgtEl>
                                          <p:spTgt spid="23"/>
                                        </p:tgtEl>
                                        <p:attrNameLst>
                                          <p:attrName>ppt_y</p:attrName>
                                        </p:attrNameLst>
                                      </p:cBhvr>
                                      <p:tavLst>
                                        <p:tav tm="0">
                                          <p:val>
                                            <p:strVal val="ppt_y"/>
                                          </p:val>
                                        </p:tav>
                                        <p:tav tm="100000">
                                          <p:val>
                                            <p:strVal val="ppt_y+.1"/>
                                          </p:val>
                                        </p:tav>
                                      </p:tavLst>
                                    </p:anim>
                                    <p:set>
                                      <p:cBhvr>
                                        <p:cTn id="143" dur="1" fill="hold">
                                          <p:stCondLst>
                                            <p:cond delay="149"/>
                                          </p:stCondLst>
                                        </p:cTn>
                                        <p:tgtEl>
                                          <p:spTgt spid="23"/>
                                        </p:tgtEl>
                                        <p:attrNameLst>
                                          <p:attrName>style.visibility</p:attrName>
                                        </p:attrNameLst>
                                      </p:cBhvr>
                                      <p:to>
                                        <p:strVal val="hidden"/>
                                      </p:to>
                                    </p:set>
                                  </p:childTnLst>
                                </p:cTn>
                              </p:par>
                              <p:par>
                                <p:cTn id="144" presetID="42" presetClass="exit" presetSubtype="0" fill="hold" nodeType="withEffect">
                                  <p:stCondLst>
                                    <p:cond delay="0"/>
                                  </p:stCondLst>
                                  <p:childTnLst>
                                    <p:animEffect transition="out" filter="fade">
                                      <p:cBhvr>
                                        <p:cTn id="145" dur="150"/>
                                        <p:tgtEl>
                                          <p:spTgt spid="24"/>
                                        </p:tgtEl>
                                      </p:cBhvr>
                                    </p:animEffect>
                                    <p:anim calcmode="lin" valueType="num">
                                      <p:cBhvr>
                                        <p:cTn id="146" dur="150"/>
                                        <p:tgtEl>
                                          <p:spTgt spid="24"/>
                                        </p:tgtEl>
                                        <p:attrNameLst>
                                          <p:attrName>ppt_x</p:attrName>
                                        </p:attrNameLst>
                                      </p:cBhvr>
                                      <p:tavLst>
                                        <p:tav tm="0">
                                          <p:val>
                                            <p:strVal val="ppt_x"/>
                                          </p:val>
                                        </p:tav>
                                        <p:tav tm="100000">
                                          <p:val>
                                            <p:strVal val="ppt_x"/>
                                          </p:val>
                                        </p:tav>
                                      </p:tavLst>
                                    </p:anim>
                                    <p:anim calcmode="lin" valueType="num">
                                      <p:cBhvr>
                                        <p:cTn id="147" dur="150"/>
                                        <p:tgtEl>
                                          <p:spTgt spid="24"/>
                                        </p:tgtEl>
                                        <p:attrNameLst>
                                          <p:attrName>ppt_y</p:attrName>
                                        </p:attrNameLst>
                                      </p:cBhvr>
                                      <p:tavLst>
                                        <p:tav tm="0">
                                          <p:val>
                                            <p:strVal val="ppt_y"/>
                                          </p:val>
                                        </p:tav>
                                        <p:tav tm="100000">
                                          <p:val>
                                            <p:strVal val="ppt_y+.1"/>
                                          </p:val>
                                        </p:tav>
                                      </p:tavLst>
                                    </p:anim>
                                    <p:set>
                                      <p:cBhvr>
                                        <p:cTn id="148" dur="1" fill="hold">
                                          <p:stCondLst>
                                            <p:cond delay="149"/>
                                          </p:stCondLst>
                                        </p:cTn>
                                        <p:tgtEl>
                                          <p:spTgt spid="24"/>
                                        </p:tgtEl>
                                        <p:attrNameLst>
                                          <p:attrName>style.visibility</p:attrName>
                                        </p:attrNameLst>
                                      </p:cBhvr>
                                      <p:to>
                                        <p:strVal val="hidden"/>
                                      </p:to>
                                    </p:set>
                                  </p:childTnLst>
                                </p:cTn>
                              </p:par>
                              <p:par>
                                <p:cTn id="149" presetID="42" presetClass="exit" presetSubtype="0" fill="hold" nodeType="withEffect">
                                  <p:stCondLst>
                                    <p:cond delay="0"/>
                                  </p:stCondLst>
                                  <p:childTnLst>
                                    <p:animEffect transition="out" filter="fade">
                                      <p:cBhvr>
                                        <p:cTn id="150" dur="150"/>
                                        <p:tgtEl>
                                          <p:spTgt spid="25"/>
                                        </p:tgtEl>
                                      </p:cBhvr>
                                    </p:animEffect>
                                    <p:anim calcmode="lin" valueType="num">
                                      <p:cBhvr>
                                        <p:cTn id="151" dur="150"/>
                                        <p:tgtEl>
                                          <p:spTgt spid="25"/>
                                        </p:tgtEl>
                                        <p:attrNameLst>
                                          <p:attrName>ppt_x</p:attrName>
                                        </p:attrNameLst>
                                      </p:cBhvr>
                                      <p:tavLst>
                                        <p:tav tm="0">
                                          <p:val>
                                            <p:strVal val="ppt_x"/>
                                          </p:val>
                                        </p:tav>
                                        <p:tav tm="100000">
                                          <p:val>
                                            <p:strVal val="ppt_x"/>
                                          </p:val>
                                        </p:tav>
                                      </p:tavLst>
                                    </p:anim>
                                    <p:anim calcmode="lin" valueType="num">
                                      <p:cBhvr>
                                        <p:cTn id="152" dur="150"/>
                                        <p:tgtEl>
                                          <p:spTgt spid="25"/>
                                        </p:tgtEl>
                                        <p:attrNameLst>
                                          <p:attrName>ppt_y</p:attrName>
                                        </p:attrNameLst>
                                      </p:cBhvr>
                                      <p:tavLst>
                                        <p:tav tm="0">
                                          <p:val>
                                            <p:strVal val="ppt_y"/>
                                          </p:val>
                                        </p:tav>
                                        <p:tav tm="100000">
                                          <p:val>
                                            <p:strVal val="ppt_y+.1"/>
                                          </p:val>
                                        </p:tav>
                                      </p:tavLst>
                                    </p:anim>
                                    <p:set>
                                      <p:cBhvr>
                                        <p:cTn id="153" dur="1" fill="hold">
                                          <p:stCondLst>
                                            <p:cond delay="149"/>
                                          </p:stCondLst>
                                        </p:cTn>
                                        <p:tgtEl>
                                          <p:spTgt spid="25"/>
                                        </p:tgtEl>
                                        <p:attrNameLst>
                                          <p:attrName>style.visibility</p:attrName>
                                        </p:attrNameLst>
                                      </p:cBhvr>
                                      <p:to>
                                        <p:strVal val="hidden"/>
                                      </p:to>
                                    </p:set>
                                  </p:childTnLst>
                                </p:cTn>
                              </p:par>
                              <p:par>
                                <p:cTn id="154" presetID="42" presetClass="exit" presetSubtype="0" fill="hold" nodeType="withEffect">
                                  <p:stCondLst>
                                    <p:cond delay="0"/>
                                  </p:stCondLst>
                                  <p:childTnLst>
                                    <p:animEffect transition="out" filter="fade">
                                      <p:cBhvr>
                                        <p:cTn id="155" dur="150"/>
                                        <p:tgtEl>
                                          <p:spTgt spid="7"/>
                                        </p:tgtEl>
                                      </p:cBhvr>
                                    </p:animEffect>
                                    <p:anim calcmode="lin" valueType="num">
                                      <p:cBhvr>
                                        <p:cTn id="156" dur="150"/>
                                        <p:tgtEl>
                                          <p:spTgt spid="7"/>
                                        </p:tgtEl>
                                        <p:attrNameLst>
                                          <p:attrName>ppt_x</p:attrName>
                                        </p:attrNameLst>
                                      </p:cBhvr>
                                      <p:tavLst>
                                        <p:tav tm="0">
                                          <p:val>
                                            <p:strVal val="ppt_x"/>
                                          </p:val>
                                        </p:tav>
                                        <p:tav tm="100000">
                                          <p:val>
                                            <p:strVal val="ppt_x"/>
                                          </p:val>
                                        </p:tav>
                                      </p:tavLst>
                                    </p:anim>
                                    <p:anim calcmode="lin" valueType="num">
                                      <p:cBhvr>
                                        <p:cTn id="157" dur="150"/>
                                        <p:tgtEl>
                                          <p:spTgt spid="7"/>
                                        </p:tgtEl>
                                        <p:attrNameLst>
                                          <p:attrName>ppt_y</p:attrName>
                                        </p:attrNameLst>
                                      </p:cBhvr>
                                      <p:tavLst>
                                        <p:tav tm="0">
                                          <p:val>
                                            <p:strVal val="ppt_y"/>
                                          </p:val>
                                        </p:tav>
                                        <p:tav tm="100000">
                                          <p:val>
                                            <p:strVal val="ppt_y+.1"/>
                                          </p:val>
                                        </p:tav>
                                      </p:tavLst>
                                    </p:anim>
                                    <p:set>
                                      <p:cBhvr>
                                        <p:cTn id="158" dur="1" fill="hold">
                                          <p:stCondLst>
                                            <p:cond delay="149"/>
                                          </p:stCondLst>
                                        </p:cTn>
                                        <p:tgtEl>
                                          <p:spTgt spid="7"/>
                                        </p:tgtEl>
                                        <p:attrNameLst>
                                          <p:attrName>style.visibility</p:attrName>
                                        </p:attrNameLst>
                                      </p:cBhvr>
                                      <p:to>
                                        <p:strVal val="hidden"/>
                                      </p:to>
                                    </p:set>
                                  </p:childTnLst>
                                </p:cTn>
                              </p:par>
                              <p:par>
                                <p:cTn id="159" presetID="42" presetClass="exit" presetSubtype="0" fill="hold" nodeType="withEffect">
                                  <p:stCondLst>
                                    <p:cond delay="0"/>
                                  </p:stCondLst>
                                  <p:childTnLst>
                                    <p:animEffect transition="out" filter="fade">
                                      <p:cBhvr>
                                        <p:cTn id="160" dur="150"/>
                                        <p:tgtEl>
                                          <p:spTgt spid="8"/>
                                        </p:tgtEl>
                                      </p:cBhvr>
                                    </p:animEffect>
                                    <p:anim calcmode="lin" valueType="num">
                                      <p:cBhvr>
                                        <p:cTn id="161" dur="150"/>
                                        <p:tgtEl>
                                          <p:spTgt spid="8"/>
                                        </p:tgtEl>
                                        <p:attrNameLst>
                                          <p:attrName>ppt_x</p:attrName>
                                        </p:attrNameLst>
                                      </p:cBhvr>
                                      <p:tavLst>
                                        <p:tav tm="0">
                                          <p:val>
                                            <p:strVal val="ppt_x"/>
                                          </p:val>
                                        </p:tav>
                                        <p:tav tm="100000">
                                          <p:val>
                                            <p:strVal val="ppt_x"/>
                                          </p:val>
                                        </p:tav>
                                      </p:tavLst>
                                    </p:anim>
                                    <p:anim calcmode="lin" valueType="num">
                                      <p:cBhvr>
                                        <p:cTn id="162" dur="150"/>
                                        <p:tgtEl>
                                          <p:spTgt spid="8"/>
                                        </p:tgtEl>
                                        <p:attrNameLst>
                                          <p:attrName>ppt_y</p:attrName>
                                        </p:attrNameLst>
                                      </p:cBhvr>
                                      <p:tavLst>
                                        <p:tav tm="0">
                                          <p:val>
                                            <p:strVal val="ppt_y"/>
                                          </p:val>
                                        </p:tav>
                                        <p:tav tm="100000">
                                          <p:val>
                                            <p:strVal val="ppt_y+.1"/>
                                          </p:val>
                                        </p:tav>
                                      </p:tavLst>
                                    </p:anim>
                                    <p:set>
                                      <p:cBhvr>
                                        <p:cTn id="163" dur="1" fill="hold">
                                          <p:stCondLst>
                                            <p:cond delay="149"/>
                                          </p:stCondLst>
                                        </p:cTn>
                                        <p:tgtEl>
                                          <p:spTgt spid="8"/>
                                        </p:tgtEl>
                                        <p:attrNameLst>
                                          <p:attrName>style.visibility</p:attrName>
                                        </p:attrNameLst>
                                      </p:cBhvr>
                                      <p:to>
                                        <p:strVal val="hidden"/>
                                      </p:to>
                                    </p:set>
                                  </p:childTnLst>
                                </p:cTn>
                              </p:par>
                              <p:par>
                                <p:cTn id="164" presetID="42" presetClass="exit" presetSubtype="0" fill="hold" nodeType="withEffect">
                                  <p:stCondLst>
                                    <p:cond delay="0"/>
                                  </p:stCondLst>
                                  <p:childTnLst>
                                    <p:animEffect transition="out" filter="fade">
                                      <p:cBhvr>
                                        <p:cTn id="165" dur="150"/>
                                        <p:tgtEl>
                                          <p:spTgt spid="9"/>
                                        </p:tgtEl>
                                      </p:cBhvr>
                                    </p:animEffect>
                                    <p:anim calcmode="lin" valueType="num">
                                      <p:cBhvr>
                                        <p:cTn id="166" dur="150"/>
                                        <p:tgtEl>
                                          <p:spTgt spid="9"/>
                                        </p:tgtEl>
                                        <p:attrNameLst>
                                          <p:attrName>ppt_x</p:attrName>
                                        </p:attrNameLst>
                                      </p:cBhvr>
                                      <p:tavLst>
                                        <p:tav tm="0">
                                          <p:val>
                                            <p:strVal val="ppt_x"/>
                                          </p:val>
                                        </p:tav>
                                        <p:tav tm="100000">
                                          <p:val>
                                            <p:strVal val="ppt_x"/>
                                          </p:val>
                                        </p:tav>
                                      </p:tavLst>
                                    </p:anim>
                                    <p:anim calcmode="lin" valueType="num">
                                      <p:cBhvr>
                                        <p:cTn id="167" dur="150"/>
                                        <p:tgtEl>
                                          <p:spTgt spid="9"/>
                                        </p:tgtEl>
                                        <p:attrNameLst>
                                          <p:attrName>ppt_y</p:attrName>
                                        </p:attrNameLst>
                                      </p:cBhvr>
                                      <p:tavLst>
                                        <p:tav tm="0">
                                          <p:val>
                                            <p:strVal val="ppt_y"/>
                                          </p:val>
                                        </p:tav>
                                        <p:tav tm="100000">
                                          <p:val>
                                            <p:strVal val="ppt_y+.1"/>
                                          </p:val>
                                        </p:tav>
                                      </p:tavLst>
                                    </p:anim>
                                    <p:set>
                                      <p:cBhvr>
                                        <p:cTn id="168" dur="1" fill="hold">
                                          <p:stCondLst>
                                            <p:cond delay="149"/>
                                          </p:stCondLst>
                                        </p:cTn>
                                        <p:tgtEl>
                                          <p:spTgt spid="9"/>
                                        </p:tgtEl>
                                        <p:attrNameLst>
                                          <p:attrName>style.visibility</p:attrName>
                                        </p:attrNameLst>
                                      </p:cBhvr>
                                      <p:to>
                                        <p:strVal val="hidden"/>
                                      </p:to>
                                    </p:set>
                                  </p:childTnLst>
                                </p:cTn>
                              </p:par>
                              <p:par>
                                <p:cTn id="169" presetID="42" presetClass="exit" presetSubtype="0" fill="hold" nodeType="withEffect">
                                  <p:stCondLst>
                                    <p:cond delay="0"/>
                                  </p:stCondLst>
                                  <p:childTnLst>
                                    <p:animEffect transition="out" filter="fade">
                                      <p:cBhvr>
                                        <p:cTn id="170" dur="150"/>
                                        <p:tgtEl>
                                          <p:spTgt spid="10"/>
                                        </p:tgtEl>
                                      </p:cBhvr>
                                    </p:animEffect>
                                    <p:anim calcmode="lin" valueType="num">
                                      <p:cBhvr>
                                        <p:cTn id="171" dur="150"/>
                                        <p:tgtEl>
                                          <p:spTgt spid="10"/>
                                        </p:tgtEl>
                                        <p:attrNameLst>
                                          <p:attrName>ppt_x</p:attrName>
                                        </p:attrNameLst>
                                      </p:cBhvr>
                                      <p:tavLst>
                                        <p:tav tm="0">
                                          <p:val>
                                            <p:strVal val="ppt_x"/>
                                          </p:val>
                                        </p:tav>
                                        <p:tav tm="100000">
                                          <p:val>
                                            <p:strVal val="ppt_x"/>
                                          </p:val>
                                        </p:tav>
                                      </p:tavLst>
                                    </p:anim>
                                    <p:anim calcmode="lin" valueType="num">
                                      <p:cBhvr>
                                        <p:cTn id="172" dur="150"/>
                                        <p:tgtEl>
                                          <p:spTgt spid="10"/>
                                        </p:tgtEl>
                                        <p:attrNameLst>
                                          <p:attrName>ppt_y</p:attrName>
                                        </p:attrNameLst>
                                      </p:cBhvr>
                                      <p:tavLst>
                                        <p:tav tm="0">
                                          <p:val>
                                            <p:strVal val="ppt_y"/>
                                          </p:val>
                                        </p:tav>
                                        <p:tav tm="100000">
                                          <p:val>
                                            <p:strVal val="ppt_y+.1"/>
                                          </p:val>
                                        </p:tav>
                                      </p:tavLst>
                                    </p:anim>
                                    <p:set>
                                      <p:cBhvr>
                                        <p:cTn id="173" dur="1" fill="hold">
                                          <p:stCondLst>
                                            <p:cond delay="149"/>
                                          </p:stCondLst>
                                        </p:cTn>
                                        <p:tgtEl>
                                          <p:spTgt spid="10"/>
                                        </p:tgtEl>
                                        <p:attrNameLst>
                                          <p:attrName>style.visibility</p:attrName>
                                        </p:attrNameLst>
                                      </p:cBhvr>
                                      <p:to>
                                        <p:strVal val="hidden"/>
                                      </p:to>
                                    </p:set>
                                  </p:childTnLst>
                                </p:cTn>
                              </p:par>
                              <p:par>
                                <p:cTn id="174" presetID="42" presetClass="exit" presetSubtype="0" fill="hold" nodeType="withEffect">
                                  <p:stCondLst>
                                    <p:cond delay="0"/>
                                  </p:stCondLst>
                                  <p:childTnLst>
                                    <p:animEffect transition="out" filter="fade">
                                      <p:cBhvr>
                                        <p:cTn id="175" dur="150"/>
                                        <p:tgtEl>
                                          <p:spTgt spid="16"/>
                                        </p:tgtEl>
                                      </p:cBhvr>
                                    </p:animEffect>
                                    <p:anim calcmode="lin" valueType="num">
                                      <p:cBhvr>
                                        <p:cTn id="176" dur="150"/>
                                        <p:tgtEl>
                                          <p:spTgt spid="16"/>
                                        </p:tgtEl>
                                        <p:attrNameLst>
                                          <p:attrName>ppt_x</p:attrName>
                                        </p:attrNameLst>
                                      </p:cBhvr>
                                      <p:tavLst>
                                        <p:tav tm="0">
                                          <p:val>
                                            <p:strVal val="ppt_x"/>
                                          </p:val>
                                        </p:tav>
                                        <p:tav tm="100000">
                                          <p:val>
                                            <p:strVal val="ppt_x"/>
                                          </p:val>
                                        </p:tav>
                                      </p:tavLst>
                                    </p:anim>
                                    <p:anim calcmode="lin" valueType="num">
                                      <p:cBhvr>
                                        <p:cTn id="177" dur="150"/>
                                        <p:tgtEl>
                                          <p:spTgt spid="16"/>
                                        </p:tgtEl>
                                        <p:attrNameLst>
                                          <p:attrName>ppt_y</p:attrName>
                                        </p:attrNameLst>
                                      </p:cBhvr>
                                      <p:tavLst>
                                        <p:tav tm="0">
                                          <p:val>
                                            <p:strVal val="ppt_y"/>
                                          </p:val>
                                        </p:tav>
                                        <p:tav tm="100000">
                                          <p:val>
                                            <p:strVal val="ppt_y+.1"/>
                                          </p:val>
                                        </p:tav>
                                      </p:tavLst>
                                    </p:anim>
                                    <p:set>
                                      <p:cBhvr>
                                        <p:cTn id="178" dur="1" fill="hold">
                                          <p:stCondLst>
                                            <p:cond delay="149"/>
                                          </p:stCondLst>
                                        </p:cTn>
                                        <p:tgtEl>
                                          <p:spTgt spid="16"/>
                                        </p:tgtEl>
                                        <p:attrNameLst>
                                          <p:attrName>style.visibility</p:attrName>
                                        </p:attrNameLst>
                                      </p:cBhvr>
                                      <p:to>
                                        <p:strVal val="hidden"/>
                                      </p:to>
                                    </p:set>
                                  </p:childTnLst>
                                </p:cTn>
                              </p:par>
                              <p:par>
                                <p:cTn id="179" presetID="42" presetClass="exit" presetSubtype="0" fill="hold" nodeType="withEffect">
                                  <p:stCondLst>
                                    <p:cond delay="0"/>
                                  </p:stCondLst>
                                  <p:childTnLst>
                                    <p:animEffect transition="out" filter="fade">
                                      <p:cBhvr>
                                        <p:cTn id="180" dur="150"/>
                                        <p:tgtEl>
                                          <p:spTgt spid="11"/>
                                        </p:tgtEl>
                                      </p:cBhvr>
                                    </p:animEffect>
                                    <p:anim calcmode="lin" valueType="num">
                                      <p:cBhvr>
                                        <p:cTn id="181" dur="150"/>
                                        <p:tgtEl>
                                          <p:spTgt spid="11"/>
                                        </p:tgtEl>
                                        <p:attrNameLst>
                                          <p:attrName>ppt_x</p:attrName>
                                        </p:attrNameLst>
                                      </p:cBhvr>
                                      <p:tavLst>
                                        <p:tav tm="0">
                                          <p:val>
                                            <p:strVal val="ppt_x"/>
                                          </p:val>
                                        </p:tav>
                                        <p:tav tm="100000">
                                          <p:val>
                                            <p:strVal val="ppt_x"/>
                                          </p:val>
                                        </p:tav>
                                      </p:tavLst>
                                    </p:anim>
                                    <p:anim calcmode="lin" valueType="num">
                                      <p:cBhvr>
                                        <p:cTn id="182" dur="150"/>
                                        <p:tgtEl>
                                          <p:spTgt spid="11"/>
                                        </p:tgtEl>
                                        <p:attrNameLst>
                                          <p:attrName>ppt_y</p:attrName>
                                        </p:attrNameLst>
                                      </p:cBhvr>
                                      <p:tavLst>
                                        <p:tav tm="0">
                                          <p:val>
                                            <p:strVal val="ppt_y"/>
                                          </p:val>
                                        </p:tav>
                                        <p:tav tm="100000">
                                          <p:val>
                                            <p:strVal val="ppt_y+.1"/>
                                          </p:val>
                                        </p:tav>
                                      </p:tavLst>
                                    </p:anim>
                                    <p:set>
                                      <p:cBhvr>
                                        <p:cTn id="183" dur="1" fill="hold">
                                          <p:stCondLst>
                                            <p:cond delay="149"/>
                                          </p:stCondLst>
                                        </p:cTn>
                                        <p:tgtEl>
                                          <p:spTgt spid="11"/>
                                        </p:tgtEl>
                                        <p:attrNameLst>
                                          <p:attrName>style.visibility</p:attrName>
                                        </p:attrNameLst>
                                      </p:cBhvr>
                                      <p:to>
                                        <p:strVal val="hidden"/>
                                      </p:to>
                                    </p:set>
                                  </p:childTnLst>
                                </p:cTn>
                              </p:par>
                              <p:par>
                                <p:cTn id="184" presetID="42" presetClass="exit" presetSubtype="0" fill="hold" nodeType="withEffect">
                                  <p:stCondLst>
                                    <p:cond delay="0"/>
                                  </p:stCondLst>
                                  <p:childTnLst>
                                    <p:animEffect transition="out" filter="fade">
                                      <p:cBhvr>
                                        <p:cTn id="185" dur="150"/>
                                        <p:tgtEl>
                                          <p:spTgt spid="17"/>
                                        </p:tgtEl>
                                      </p:cBhvr>
                                    </p:animEffect>
                                    <p:anim calcmode="lin" valueType="num">
                                      <p:cBhvr>
                                        <p:cTn id="186" dur="150"/>
                                        <p:tgtEl>
                                          <p:spTgt spid="17"/>
                                        </p:tgtEl>
                                        <p:attrNameLst>
                                          <p:attrName>ppt_x</p:attrName>
                                        </p:attrNameLst>
                                      </p:cBhvr>
                                      <p:tavLst>
                                        <p:tav tm="0">
                                          <p:val>
                                            <p:strVal val="ppt_x"/>
                                          </p:val>
                                        </p:tav>
                                        <p:tav tm="100000">
                                          <p:val>
                                            <p:strVal val="ppt_x"/>
                                          </p:val>
                                        </p:tav>
                                      </p:tavLst>
                                    </p:anim>
                                    <p:anim calcmode="lin" valueType="num">
                                      <p:cBhvr>
                                        <p:cTn id="187" dur="150"/>
                                        <p:tgtEl>
                                          <p:spTgt spid="17"/>
                                        </p:tgtEl>
                                        <p:attrNameLst>
                                          <p:attrName>ppt_y</p:attrName>
                                        </p:attrNameLst>
                                      </p:cBhvr>
                                      <p:tavLst>
                                        <p:tav tm="0">
                                          <p:val>
                                            <p:strVal val="ppt_y"/>
                                          </p:val>
                                        </p:tav>
                                        <p:tav tm="100000">
                                          <p:val>
                                            <p:strVal val="ppt_y+.1"/>
                                          </p:val>
                                        </p:tav>
                                      </p:tavLst>
                                    </p:anim>
                                    <p:set>
                                      <p:cBhvr>
                                        <p:cTn id="188" dur="1" fill="hold">
                                          <p:stCondLst>
                                            <p:cond delay="149"/>
                                          </p:stCondLst>
                                        </p:cTn>
                                        <p:tgtEl>
                                          <p:spTgt spid="17"/>
                                        </p:tgtEl>
                                        <p:attrNameLst>
                                          <p:attrName>style.visibility</p:attrName>
                                        </p:attrNameLst>
                                      </p:cBhvr>
                                      <p:to>
                                        <p:strVal val="hidden"/>
                                      </p:to>
                                    </p:set>
                                  </p:childTnLst>
                                </p:cTn>
                              </p:par>
                              <p:par>
                                <p:cTn id="189" presetID="42" presetClass="exit" presetSubtype="0" fill="hold" nodeType="withEffect">
                                  <p:stCondLst>
                                    <p:cond delay="0"/>
                                  </p:stCondLst>
                                  <p:childTnLst>
                                    <p:animEffect transition="out" filter="fade">
                                      <p:cBhvr>
                                        <p:cTn id="190" dur="150"/>
                                        <p:tgtEl>
                                          <p:spTgt spid="18"/>
                                        </p:tgtEl>
                                      </p:cBhvr>
                                    </p:animEffect>
                                    <p:anim calcmode="lin" valueType="num">
                                      <p:cBhvr>
                                        <p:cTn id="191" dur="150"/>
                                        <p:tgtEl>
                                          <p:spTgt spid="18"/>
                                        </p:tgtEl>
                                        <p:attrNameLst>
                                          <p:attrName>ppt_x</p:attrName>
                                        </p:attrNameLst>
                                      </p:cBhvr>
                                      <p:tavLst>
                                        <p:tav tm="0">
                                          <p:val>
                                            <p:strVal val="ppt_x"/>
                                          </p:val>
                                        </p:tav>
                                        <p:tav tm="100000">
                                          <p:val>
                                            <p:strVal val="ppt_x"/>
                                          </p:val>
                                        </p:tav>
                                      </p:tavLst>
                                    </p:anim>
                                    <p:anim calcmode="lin" valueType="num">
                                      <p:cBhvr>
                                        <p:cTn id="192" dur="150"/>
                                        <p:tgtEl>
                                          <p:spTgt spid="18"/>
                                        </p:tgtEl>
                                        <p:attrNameLst>
                                          <p:attrName>ppt_y</p:attrName>
                                        </p:attrNameLst>
                                      </p:cBhvr>
                                      <p:tavLst>
                                        <p:tav tm="0">
                                          <p:val>
                                            <p:strVal val="ppt_y"/>
                                          </p:val>
                                        </p:tav>
                                        <p:tav tm="100000">
                                          <p:val>
                                            <p:strVal val="ppt_y+.1"/>
                                          </p:val>
                                        </p:tav>
                                      </p:tavLst>
                                    </p:anim>
                                    <p:set>
                                      <p:cBhvr>
                                        <p:cTn id="193" dur="1" fill="hold">
                                          <p:stCondLst>
                                            <p:cond delay="149"/>
                                          </p:stCondLst>
                                        </p:cTn>
                                        <p:tgtEl>
                                          <p:spTgt spid="18"/>
                                        </p:tgtEl>
                                        <p:attrNameLst>
                                          <p:attrName>style.visibility</p:attrName>
                                        </p:attrNameLst>
                                      </p:cBhvr>
                                      <p:to>
                                        <p:strVal val="hidden"/>
                                      </p:to>
                                    </p:set>
                                  </p:childTnLst>
                                </p:cTn>
                              </p:par>
                              <p:par>
                                <p:cTn id="194" presetID="42" presetClass="exit" presetSubtype="0" fill="hold" nodeType="withEffect">
                                  <p:stCondLst>
                                    <p:cond delay="0"/>
                                  </p:stCondLst>
                                  <p:childTnLst>
                                    <p:animEffect transition="out" filter="fade">
                                      <p:cBhvr>
                                        <p:cTn id="195" dur="150"/>
                                        <p:tgtEl>
                                          <p:spTgt spid="19"/>
                                        </p:tgtEl>
                                      </p:cBhvr>
                                    </p:animEffect>
                                    <p:anim calcmode="lin" valueType="num">
                                      <p:cBhvr>
                                        <p:cTn id="196" dur="150"/>
                                        <p:tgtEl>
                                          <p:spTgt spid="19"/>
                                        </p:tgtEl>
                                        <p:attrNameLst>
                                          <p:attrName>ppt_x</p:attrName>
                                        </p:attrNameLst>
                                      </p:cBhvr>
                                      <p:tavLst>
                                        <p:tav tm="0">
                                          <p:val>
                                            <p:strVal val="ppt_x"/>
                                          </p:val>
                                        </p:tav>
                                        <p:tav tm="100000">
                                          <p:val>
                                            <p:strVal val="ppt_x"/>
                                          </p:val>
                                        </p:tav>
                                      </p:tavLst>
                                    </p:anim>
                                    <p:anim calcmode="lin" valueType="num">
                                      <p:cBhvr>
                                        <p:cTn id="197" dur="150"/>
                                        <p:tgtEl>
                                          <p:spTgt spid="19"/>
                                        </p:tgtEl>
                                        <p:attrNameLst>
                                          <p:attrName>ppt_y</p:attrName>
                                        </p:attrNameLst>
                                      </p:cBhvr>
                                      <p:tavLst>
                                        <p:tav tm="0">
                                          <p:val>
                                            <p:strVal val="ppt_y"/>
                                          </p:val>
                                        </p:tav>
                                        <p:tav tm="100000">
                                          <p:val>
                                            <p:strVal val="ppt_y+.1"/>
                                          </p:val>
                                        </p:tav>
                                      </p:tavLst>
                                    </p:anim>
                                    <p:set>
                                      <p:cBhvr>
                                        <p:cTn id="198" dur="1" fill="hold">
                                          <p:stCondLst>
                                            <p:cond delay="149"/>
                                          </p:stCondLst>
                                        </p:cTn>
                                        <p:tgtEl>
                                          <p:spTgt spid="19"/>
                                        </p:tgtEl>
                                        <p:attrNameLst>
                                          <p:attrName>style.visibility</p:attrName>
                                        </p:attrNameLst>
                                      </p:cBhvr>
                                      <p:to>
                                        <p:strVal val="hidden"/>
                                      </p:to>
                                    </p:set>
                                  </p:childTnLst>
                                </p:cTn>
                              </p:par>
                              <p:par>
                                <p:cTn id="199" presetID="42" presetClass="exit" presetSubtype="0" fill="hold" nodeType="withEffect">
                                  <p:stCondLst>
                                    <p:cond delay="0"/>
                                  </p:stCondLst>
                                  <p:childTnLst>
                                    <p:animEffect transition="out" filter="fade">
                                      <p:cBhvr>
                                        <p:cTn id="200" dur="150"/>
                                        <p:tgtEl>
                                          <p:spTgt spid="14"/>
                                        </p:tgtEl>
                                      </p:cBhvr>
                                    </p:animEffect>
                                    <p:anim calcmode="lin" valueType="num">
                                      <p:cBhvr>
                                        <p:cTn id="201" dur="150"/>
                                        <p:tgtEl>
                                          <p:spTgt spid="14"/>
                                        </p:tgtEl>
                                        <p:attrNameLst>
                                          <p:attrName>ppt_x</p:attrName>
                                        </p:attrNameLst>
                                      </p:cBhvr>
                                      <p:tavLst>
                                        <p:tav tm="0">
                                          <p:val>
                                            <p:strVal val="ppt_x"/>
                                          </p:val>
                                        </p:tav>
                                        <p:tav tm="100000">
                                          <p:val>
                                            <p:strVal val="ppt_x"/>
                                          </p:val>
                                        </p:tav>
                                      </p:tavLst>
                                    </p:anim>
                                    <p:anim calcmode="lin" valueType="num">
                                      <p:cBhvr>
                                        <p:cTn id="202" dur="150"/>
                                        <p:tgtEl>
                                          <p:spTgt spid="14"/>
                                        </p:tgtEl>
                                        <p:attrNameLst>
                                          <p:attrName>ppt_y</p:attrName>
                                        </p:attrNameLst>
                                      </p:cBhvr>
                                      <p:tavLst>
                                        <p:tav tm="0">
                                          <p:val>
                                            <p:strVal val="ppt_y"/>
                                          </p:val>
                                        </p:tav>
                                        <p:tav tm="100000">
                                          <p:val>
                                            <p:strVal val="ppt_y+.1"/>
                                          </p:val>
                                        </p:tav>
                                      </p:tavLst>
                                    </p:anim>
                                    <p:set>
                                      <p:cBhvr>
                                        <p:cTn id="203" dur="1" fill="hold">
                                          <p:stCondLst>
                                            <p:cond delay="149"/>
                                          </p:stCondLst>
                                        </p:cTn>
                                        <p:tgtEl>
                                          <p:spTgt spid="14"/>
                                        </p:tgtEl>
                                        <p:attrNameLst>
                                          <p:attrName>style.visibility</p:attrName>
                                        </p:attrNameLst>
                                      </p:cBhvr>
                                      <p:to>
                                        <p:strVal val="hidden"/>
                                      </p:to>
                                    </p:set>
                                  </p:childTnLst>
                                </p:cTn>
                              </p:par>
                              <p:par>
                                <p:cTn id="204" presetID="42" presetClass="exit" presetSubtype="0" fill="hold" nodeType="withEffect">
                                  <p:stCondLst>
                                    <p:cond delay="0"/>
                                  </p:stCondLst>
                                  <p:childTnLst>
                                    <p:animEffect transition="out" filter="fade">
                                      <p:cBhvr>
                                        <p:cTn id="205" dur="150"/>
                                        <p:tgtEl>
                                          <p:spTgt spid="20"/>
                                        </p:tgtEl>
                                      </p:cBhvr>
                                    </p:animEffect>
                                    <p:anim calcmode="lin" valueType="num">
                                      <p:cBhvr>
                                        <p:cTn id="206" dur="150"/>
                                        <p:tgtEl>
                                          <p:spTgt spid="20"/>
                                        </p:tgtEl>
                                        <p:attrNameLst>
                                          <p:attrName>ppt_x</p:attrName>
                                        </p:attrNameLst>
                                      </p:cBhvr>
                                      <p:tavLst>
                                        <p:tav tm="0">
                                          <p:val>
                                            <p:strVal val="ppt_x"/>
                                          </p:val>
                                        </p:tav>
                                        <p:tav tm="100000">
                                          <p:val>
                                            <p:strVal val="ppt_x"/>
                                          </p:val>
                                        </p:tav>
                                      </p:tavLst>
                                    </p:anim>
                                    <p:anim calcmode="lin" valueType="num">
                                      <p:cBhvr>
                                        <p:cTn id="207" dur="150"/>
                                        <p:tgtEl>
                                          <p:spTgt spid="20"/>
                                        </p:tgtEl>
                                        <p:attrNameLst>
                                          <p:attrName>ppt_y</p:attrName>
                                        </p:attrNameLst>
                                      </p:cBhvr>
                                      <p:tavLst>
                                        <p:tav tm="0">
                                          <p:val>
                                            <p:strVal val="ppt_y"/>
                                          </p:val>
                                        </p:tav>
                                        <p:tav tm="100000">
                                          <p:val>
                                            <p:strVal val="ppt_y+.1"/>
                                          </p:val>
                                        </p:tav>
                                      </p:tavLst>
                                    </p:anim>
                                    <p:set>
                                      <p:cBhvr>
                                        <p:cTn id="208" dur="1" fill="hold">
                                          <p:stCondLst>
                                            <p:cond delay="149"/>
                                          </p:stCondLst>
                                        </p:cTn>
                                        <p:tgtEl>
                                          <p:spTgt spid="20"/>
                                        </p:tgtEl>
                                        <p:attrNameLst>
                                          <p:attrName>style.visibility</p:attrName>
                                        </p:attrNameLst>
                                      </p:cBhvr>
                                      <p:to>
                                        <p:strVal val="hidden"/>
                                      </p:to>
                                    </p:set>
                                  </p:childTnLst>
                                </p:cTn>
                              </p:par>
                              <p:par>
                                <p:cTn id="209" presetID="42" presetClass="exit" presetSubtype="0" fill="hold" nodeType="withEffect">
                                  <p:stCondLst>
                                    <p:cond delay="0"/>
                                  </p:stCondLst>
                                  <p:childTnLst>
                                    <p:animEffect transition="out" filter="fade">
                                      <p:cBhvr>
                                        <p:cTn id="210" dur="150"/>
                                        <p:tgtEl>
                                          <p:spTgt spid="21"/>
                                        </p:tgtEl>
                                      </p:cBhvr>
                                    </p:animEffect>
                                    <p:anim calcmode="lin" valueType="num">
                                      <p:cBhvr>
                                        <p:cTn id="211" dur="150"/>
                                        <p:tgtEl>
                                          <p:spTgt spid="21"/>
                                        </p:tgtEl>
                                        <p:attrNameLst>
                                          <p:attrName>ppt_x</p:attrName>
                                        </p:attrNameLst>
                                      </p:cBhvr>
                                      <p:tavLst>
                                        <p:tav tm="0">
                                          <p:val>
                                            <p:strVal val="ppt_x"/>
                                          </p:val>
                                        </p:tav>
                                        <p:tav tm="100000">
                                          <p:val>
                                            <p:strVal val="ppt_x"/>
                                          </p:val>
                                        </p:tav>
                                      </p:tavLst>
                                    </p:anim>
                                    <p:anim calcmode="lin" valueType="num">
                                      <p:cBhvr>
                                        <p:cTn id="212" dur="150"/>
                                        <p:tgtEl>
                                          <p:spTgt spid="21"/>
                                        </p:tgtEl>
                                        <p:attrNameLst>
                                          <p:attrName>ppt_y</p:attrName>
                                        </p:attrNameLst>
                                      </p:cBhvr>
                                      <p:tavLst>
                                        <p:tav tm="0">
                                          <p:val>
                                            <p:strVal val="ppt_y"/>
                                          </p:val>
                                        </p:tav>
                                        <p:tav tm="100000">
                                          <p:val>
                                            <p:strVal val="ppt_y+.1"/>
                                          </p:val>
                                        </p:tav>
                                      </p:tavLst>
                                    </p:anim>
                                    <p:set>
                                      <p:cBhvr>
                                        <p:cTn id="213" dur="1" fill="hold">
                                          <p:stCondLst>
                                            <p:cond delay="149"/>
                                          </p:stCondLst>
                                        </p:cTn>
                                        <p:tgtEl>
                                          <p:spTgt spid="21"/>
                                        </p:tgtEl>
                                        <p:attrNameLst>
                                          <p:attrName>style.visibility</p:attrName>
                                        </p:attrNameLst>
                                      </p:cBhvr>
                                      <p:to>
                                        <p:strVal val="hidden"/>
                                      </p:to>
                                    </p:set>
                                  </p:childTnLst>
                                </p:cTn>
                              </p:par>
                              <p:par>
                                <p:cTn id="214" presetID="42" presetClass="exit" presetSubtype="0" fill="hold" nodeType="withEffect">
                                  <p:stCondLst>
                                    <p:cond delay="0"/>
                                  </p:stCondLst>
                                  <p:childTnLst>
                                    <p:animEffect transition="out" filter="fade">
                                      <p:cBhvr>
                                        <p:cTn id="215" dur="150"/>
                                        <p:tgtEl>
                                          <p:spTgt spid="22"/>
                                        </p:tgtEl>
                                      </p:cBhvr>
                                    </p:animEffect>
                                    <p:anim calcmode="lin" valueType="num">
                                      <p:cBhvr>
                                        <p:cTn id="216" dur="150"/>
                                        <p:tgtEl>
                                          <p:spTgt spid="22"/>
                                        </p:tgtEl>
                                        <p:attrNameLst>
                                          <p:attrName>ppt_x</p:attrName>
                                        </p:attrNameLst>
                                      </p:cBhvr>
                                      <p:tavLst>
                                        <p:tav tm="0">
                                          <p:val>
                                            <p:strVal val="ppt_x"/>
                                          </p:val>
                                        </p:tav>
                                        <p:tav tm="100000">
                                          <p:val>
                                            <p:strVal val="ppt_x"/>
                                          </p:val>
                                        </p:tav>
                                      </p:tavLst>
                                    </p:anim>
                                    <p:anim calcmode="lin" valueType="num">
                                      <p:cBhvr>
                                        <p:cTn id="217" dur="150"/>
                                        <p:tgtEl>
                                          <p:spTgt spid="22"/>
                                        </p:tgtEl>
                                        <p:attrNameLst>
                                          <p:attrName>ppt_y</p:attrName>
                                        </p:attrNameLst>
                                      </p:cBhvr>
                                      <p:tavLst>
                                        <p:tav tm="0">
                                          <p:val>
                                            <p:strVal val="ppt_y"/>
                                          </p:val>
                                        </p:tav>
                                        <p:tav tm="100000">
                                          <p:val>
                                            <p:strVal val="ppt_y+.1"/>
                                          </p:val>
                                        </p:tav>
                                      </p:tavLst>
                                    </p:anim>
                                    <p:set>
                                      <p:cBhvr>
                                        <p:cTn id="218" dur="1" fill="hold">
                                          <p:stCondLst>
                                            <p:cond delay="149"/>
                                          </p:stCondLst>
                                        </p:cTn>
                                        <p:tgtEl>
                                          <p:spTgt spid="22"/>
                                        </p:tgtEl>
                                        <p:attrNameLst>
                                          <p:attrName>style.visibility</p:attrName>
                                        </p:attrNameLst>
                                      </p:cBhvr>
                                      <p:to>
                                        <p:strVal val="hidden"/>
                                      </p:to>
                                    </p:set>
                                  </p:childTnLst>
                                </p:cTn>
                              </p:par>
                              <p:par>
                                <p:cTn id="219" presetID="2" presetClass="exit" presetSubtype="8" fill="hold" nodeType="withEffect">
                                  <p:stCondLst>
                                    <p:cond delay="0"/>
                                  </p:stCondLst>
                                  <p:childTnLst>
                                    <p:anim calcmode="lin" valueType="num">
                                      <p:cBhvr additive="base">
                                        <p:cTn id="220" dur="150"/>
                                        <p:tgtEl>
                                          <p:spTgt spid="3"/>
                                        </p:tgtEl>
                                        <p:attrNameLst>
                                          <p:attrName>ppt_x</p:attrName>
                                        </p:attrNameLst>
                                      </p:cBhvr>
                                      <p:tavLst>
                                        <p:tav tm="0">
                                          <p:val>
                                            <p:strVal val="ppt_x"/>
                                          </p:val>
                                        </p:tav>
                                        <p:tav tm="100000">
                                          <p:val>
                                            <p:strVal val="0-ppt_w/2"/>
                                          </p:val>
                                        </p:tav>
                                      </p:tavLst>
                                    </p:anim>
                                    <p:anim calcmode="lin" valueType="num">
                                      <p:cBhvr additive="base">
                                        <p:cTn id="221" dur="150"/>
                                        <p:tgtEl>
                                          <p:spTgt spid="3"/>
                                        </p:tgtEl>
                                        <p:attrNameLst>
                                          <p:attrName>ppt_y</p:attrName>
                                        </p:attrNameLst>
                                      </p:cBhvr>
                                      <p:tavLst>
                                        <p:tav tm="0">
                                          <p:val>
                                            <p:strVal val="ppt_y"/>
                                          </p:val>
                                        </p:tav>
                                        <p:tav tm="100000">
                                          <p:val>
                                            <p:strVal val="ppt_y"/>
                                          </p:val>
                                        </p:tav>
                                      </p:tavLst>
                                    </p:anim>
                                    <p:set>
                                      <p:cBhvr>
                                        <p:cTn id="222" dur="1" fill="hold">
                                          <p:stCondLst>
                                            <p:cond delay="149"/>
                                          </p:stCondLst>
                                        </p:cTn>
                                        <p:tgtEl>
                                          <p:spTgt spid="3"/>
                                        </p:tgtEl>
                                        <p:attrNameLst>
                                          <p:attrName>style.visibility</p:attrName>
                                        </p:attrNameLst>
                                      </p:cBhvr>
                                      <p:to>
                                        <p:strVal val="hidden"/>
                                      </p:to>
                                    </p:set>
                                  </p:childTnLst>
                                </p:cTn>
                              </p:par>
                              <p:par>
                                <p:cTn id="223" presetID="16" presetClass="exit" presetSubtype="21" fill="hold" nodeType="withEffect">
                                  <p:stCondLst>
                                    <p:cond delay="0"/>
                                  </p:stCondLst>
                                  <p:childTnLst>
                                    <p:animEffect transition="out" filter="barn(inVertical)">
                                      <p:cBhvr>
                                        <p:cTn id="224" dur="150"/>
                                        <p:tgtEl>
                                          <p:spTgt spid="2"/>
                                        </p:tgtEl>
                                      </p:cBhvr>
                                    </p:animEffect>
                                    <p:set>
                                      <p:cBhvr>
                                        <p:cTn id="225" dur="1" fill="hold">
                                          <p:stCondLst>
                                            <p:cond delay="1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TotalTime>
  <Words>142</Words>
  <Application>Microsoft Office PowerPoint</Application>
  <PresentationFormat>Custom</PresentationFormat>
  <Paragraphs>76</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18</cp:revision>
  <dcterms:created xsi:type="dcterms:W3CDTF">2022-06-19T17:13:32Z</dcterms:created>
  <dcterms:modified xsi:type="dcterms:W3CDTF">2022-06-21T13:49:39Z</dcterms:modified>
</cp:coreProperties>
</file>